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66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6FF-5EEF-4B9E-9617-9E03604E1B7D}" type="datetimeFigureOut">
              <a:rPr lang="en-ZA" smtClean="0"/>
              <a:t>2025/02/04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D963-3578-461F-9A93-1ACC367E1CB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31089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6FF-5EEF-4B9E-9617-9E03604E1B7D}" type="datetimeFigureOut">
              <a:rPr lang="en-ZA" smtClean="0"/>
              <a:t>2025/02/04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D963-3578-461F-9A93-1ACC367E1CB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1462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6FF-5EEF-4B9E-9617-9E03604E1B7D}" type="datetimeFigureOut">
              <a:rPr lang="en-ZA" smtClean="0"/>
              <a:t>2025/02/04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D963-3578-461F-9A93-1ACC367E1CB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5666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6FF-5EEF-4B9E-9617-9E03604E1B7D}" type="datetimeFigureOut">
              <a:rPr lang="en-ZA" smtClean="0"/>
              <a:t>2025/02/04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D963-3578-461F-9A93-1ACC367E1CB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4229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6FF-5EEF-4B9E-9617-9E03604E1B7D}" type="datetimeFigureOut">
              <a:rPr lang="en-ZA" smtClean="0"/>
              <a:t>2025/02/04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D963-3578-461F-9A93-1ACC367E1CB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4750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6FF-5EEF-4B9E-9617-9E03604E1B7D}" type="datetimeFigureOut">
              <a:rPr lang="en-ZA" smtClean="0"/>
              <a:t>2025/02/04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D963-3578-461F-9A93-1ACC367E1CB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11068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6FF-5EEF-4B9E-9617-9E03604E1B7D}" type="datetimeFigureOut">
              <a:rPr lang="en-ZA" smtClean="0"/>
              <a:t>2025/02/04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D963-3578-461F-9A93-1ACC367E1CB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7095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6FF-5EEF-4B9E-9617-9E03604E1B7D}" type="datetimeFigureOut">
              <a:rPr lang="en-ZA" smtClean="0"/>
              <a:t>2025/02/04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D963-3578-461F-9A93-1ACC367E1CB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7773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6FF-5EEF-4B9E-9617-9E03604E1B7D}" type="datetimeFigureOut">
              <a:rPr lang="en-ZA" smtClean="0"/>
              <a:t>2025/02/04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D963-3578-461F-9A93-1ACC367E1CB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10103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6FF-5EEF-4B9E-9617-9E03604E1B7D}" type="datetimeFigureOut">
              <a:rPr lang="en-ZA" smtClean="0"/>
              <a:t>2025/02/04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D963-3578-461F-9A93-1ACC367E1CB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0508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B6FF-5EEF-4B9E-9617-9E03604E1B7D}" type="datetimeFigureOut">
              <a:rPr lang="en-ZA" smtClean="0"/>
              <a:t>2025/02/04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D963-3578-461F-9A93-1ACC367E1CB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0853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3B6FF-5EEF-4B9E-9617-9E03604E1B7D}" type="datetimeFigureOut">
              <a:rPr lang="en-ZA" smtClean="0"/>
              <a:t>2025/02/04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2D963-3578-461F-9A93-1ACC367E1CB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5908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41" b="52949"/>
          <a:stretch/>
        </p:blipFill>
        <p:spPr>
          <a:xfrm>
            <a:off x="3347" y="0"/>
            <a:ext cx="9147347" cy="48031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4735308"/>
            <a:ext cx="9147347" cy="1509286"/>
          </a:xfrm>
          <a:prstGeom prst="rect">
            <a:avLst/>
          </a:prstGeom>
          <a:solidFill>
            <a:srgbClr val="0A0A0A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TextBox 5"/>
          <p:cNvSpPr txBox="1"/>
          <p:nvPr/>
        </p:nvSpPr>
        <p:spPr>
          <a:xfrm>
            <a:off x="772228" y="3660970"/>
            <a:ext cx="7599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400" spc="300" dirty="0">
                <a:solidFill>
                  <a:schemeClr val="bg1"/>
                </a:solidFill>
                <a:latin typeface="Source Sans 3" panose="020B0303030403020204" pitchFamily="34" charset="0"/>
              </a:rPr>
              <a:t>SATURDAY 28 MARCH 2026</a:t>
            </a:r>
            <a:endParaRPr lang="en-NZ" sz="1600" spc="300" dirty="0">
              <a:solidFill>
                <a:schemeClr val="bg1"/>
              </a:solidFill>
              <a:latin typeface="Source Sans 3" panose="020B03030304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19126" y="2875851"/>
            <a:ext cx="55594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4800" spc="600" dirty="0">
                <a:solidFill>
                  <a:srgbClr val="FEE69A"/>
                </a:solidFill>
                <a:latin typeface="Source Sans 3" panose="020B0303030403020204" pitchFamily="34" charset="0"/>
              </a:rPr>
              <a:t>DISCIPLESHIP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2635" y="6353251"/>
            <a:ext cx="8412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NZ" sz="2000" dirty="0">
                <a:solidFill>
                  <a:prstClr val="black"/>
                </a:solidFill>
                <a:latin typeface="Gill Sans MT" panose="020B0502020104020203" pitchFamily="34" charset="0"/>
              </a:rPr>
              <a:t>FREE CONFERENCE </a:t>
            </a:r>
            <a:r>
              <a:rPr lang="en-NZ" dirty="0">
                <a:solidFill>
                  <a:prstClr val="black"/>
                </a:solidFill>
                <a:latin typeface="Gill Sans MT" panose="020B0502020104020203" pitchFamily="34" charset="0"/>
              </a:rPr>
              <a:t>– Register for catering by 23</a:t>
            </a:r>
            <a:r>
              <a:rPr lang="en-NZ" baseline="30000" dirty="0">
                <a:solidFill>
                  <a:prstClr val="black"/>
                </a:solidFill>
                <a:latin typeface="Gill Sans MT" panose="020B0502020104020203" pitchFamily="34" charset="0"/>
              </a:rPr>
              <a:t>rd</a:t>
            </a:r>
            <a:r>
              <a:rPr lang="en-NZ" dirty="0">
                <a:solidFill>
                  <a:prstClr val="black"/>
                </a:solidFill>
                <a:latin typeface="Gill Sans MT" panose="020B0502020104020203" pitchFamily="34" charset="0"/>
              </a:rPr>
              <a:t> March 2026 </a:t>
            </a:r>
            <a:r>
              <a:rPr lang="en-NZ" sz="2000" u="sng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www.kurios.nz</a:t>
            </a:r>
            <a:r>
              <a:rPr lang="en-NZ" sz="2000" dirty="0">
                <a:solidFill>
                  <a:prstClr val="black"/>
                </a:solidFill>
                <a:latin typeface="Gill Sans MT" panose="020B0502020104020203" pitchFamily="34" charset="0"/>
              </a:rPr>
              <a:t>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3521" y="4573465"/>
            <a:ext cx="63136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dirty="0" smtClean="0">
                <a:solidFill>
                  <a:schemeClr val="bg1"/>
                </a:solidFill>
                <a:latin typeface="Source Sans 3" panose="020B0303030403020204" pitchFamily="34" charset="0"/>
              </a:rPr>
              <a:t>Jesus </a:t>
            </a:r>
            <a:r>
              <a:rPr lang="en-US" dirty="0">
                <a:solidFill>
                  <a:schemeClr val="bg1"/>
                </a:solidFill>
                <a:latin typeface="Source Sans 3" panose="020B0303030403020204" pitchFamily="34" charset="0"/>
              </a:rPr>
              <a:t>told his followers that they were to “make disciples of all the nations”. What does this mean? </a:t>
            </a:r>
            <a:endParaRPr lang="en-US" dirty="0" smtClean="0">
              <a:solidFill>
                <a:schemeClr val="bg1"/>
              </a:solidFill>
              <a:latin typeface="Source Sans 3" panose="020B0303030403020204" pitchFamily="34" charset="0"/>
            </a:endParaRPr>
          </a:p>
          <a:p>
            <a:pPr algn="ctr" fontAlgn="base"/>
            <a:endParaRPr lang="en-US" dirty="0" smtClean="0">
              <a:solidFill>
                <a:schemeClr val="bg1"/>
              </a:solidFill>
              <a:latin typeface="Source Sans 3" panose="020B0303030403020204" pitchFamily="34" charset="0"/>
            </a:endParaRPr>
          </a:p>
          <a:p>
            <a:pPr algn="ctr" fontAlgn="base"/>
            <a:r>
              <a:rPr lang="en-US" dirty="0" smtClean="0">
                <a:solidFill>
                  <a:schemeClr val="bg1"/>
                </a:solidFill>
                <a:latin typeface="Source Sans 3" panose="020B0303030403020204" pitchFamily="34" charset="0"/>
              </a:rPr>
              <a:t>Join </a:t>
            </a:r>
            <a:r>
              <a:rPr lang="en-US" dirty="0">
                <a:solidFill>
                  <a:schemeClr val="bg1"/>
                </a:solidFill>
                <a:latin typeface="Source Sans 3" panose="020B0303030403020204" pitchFamily="34" charset="0"/>
              </a:rPr>
              <a:t>us for Kurios 2026 as we explore what the Great Commission means for the church</a:t>
            </a:r>
            <a:r>
              <a:rPr lang="en-US" dirty="0" smtClean="0">
                <a:solidFill>
                  <a:schemeClr val="bg1"/>
                </a:solidFill>
                <a:latin typeface="Source Sans 3" panose="020B0303030403020204" pitchFamily="34" charset="0"/>
              </a:rPr>
              <a:t>.</a:t>
            </a:r>
            <a:endParaRPr lang="en-US" dirty="0" smtClean="0">
              <a:solidFill>
                <a:schemeClr val="bg1"/>
              </a:solidFill>
              <a:latin typeface="Source Sans 3" panose="020B0303030403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09852" y="4096005"/>
            <a:ext cx="29010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NZ" dirty="0">
                <a:solidFill>
                  <a:schemeClr val="bg1"/>
                </a:solidFill>
                <a:latin typeface="Source Sans 3" panose="020B0303030403020204" pitchFamily="34" charset="0"/>
              </a:rPr>
              <a:t>NEW PLYMOUTH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9" y="865607"/>
            <a:ext cx="5341306" cy="254358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4141" y="1396854"/>
            <a:ext cx="436245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0" dirty="0">
                <a:solidFill>
                  <a:srgbClr val="FEE69A"/>
                </a:solidFill>
                <a:latin typeface="Gill Sans MT" panose="020B0502020104020203" pitchFamily="34" charset="0"/>
              </a:rPr>
              <a:t>New Plymouth Reformed Church presents:</a:t>
            </a:r>
            <a:endParaRPr lang="en-ZA" sz="850" dirty="0">
              <a:solidFill>
                <a:srgbClr val="FEE69A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44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62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Gill Sans MT</vt:lpstr>
      <vt:lpstr>Source Sans 3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</dc:creator>
  <cp:lastModifiedBy>Martin</cp:lastModifiedBy>
  <cp:revision>6</cp:revision>
  <dcterms:created xsi:type="dcterms:W3CDTF">2025-02-03T08:44:21Z</dcterms:created>
  <dcterms:modified xsi:type="dcterms:W3CDTF">2025-02-04T08:34:17Z</dcterms:modified>
</cp:coreProperties>
</file>