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768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26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2697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1328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731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7003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385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594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186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170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2804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249A8-BC37-4AAA-8F05-A3B38DD5A3A3}" type="datetimeFigureOut">
              <a:rPr lang="en-ZA" smtClean="0"/>
              <a:t>2024/07/07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98151-497C-4309-A4DD-995DA316A74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615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9"/>
          <a:stretch/>
        </p:blipFill>
        <p:spPr>
          <a:xfrm>
            <a:off x="-4274" y="-1903"/>
            <a:ext cx="9155353" cy="3304697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-4271" y="3302795"/>
            <a:ext cx="9147347" cy="2846582"/>
          </a:xfrm>
          <a:prstGeom prst="rect">
            <a:avLst/>
          </a:prstGeom>
          <a:solidFill>
            <a:srgbClr val="071113"/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TextBox 15"/>
          <p:cNvSpPr txBox="1"/>
          <p:nvPr/>
        </p:nvSpPr>
        <p:spPr>
          <a:xfrm>
            <a:off x="1076838" y="3883524"/>
            <a:ext cx="75995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spc="300" dirty="0">
                <a:solidFill>
                  <a:schemeClr val="bg1"/>
                </a:solidFill>
                <a:latin typeface="Source Sans 3" panose="020B0303030403020204" pitchFamily="34" charset="0"/>
              </a:rPr>
              <a:t>SATURDAY </a:t>
            </a:r>
            <a:r>
              <a:rPr lang="en-NZ" sz="3200" spc="300" dirty="0" smtClean="0">
                <a:solidFill>
                  <a:schemeClr val="bg1"/>
                </a:solidFill>
                <a:latin typeface="Source Sans 3" panose="020B0303030403020204" pitchFamily="34" charset="0"/>
              </a:rPr>
              <a:t>05 </a:t>
            </a:r>
            <a:r>
              <a:rPr lang="en-NZ" sz="3200" spc="300" dirty="0" smtClean="0">
                <a:solidFill>
                  <a:schemeClr val="bg1"/>
                </a:solidFill>
                <a:latin typeface="Source Sans 3" panose="020B0303030403020204" pitchFamily="34" charset="0"/>
              </a:rPr>
              <a:t>APRIL 2025</a:t>
            </a:r>
            <a:endParaRPr lang="en-NZ" sz="2000" spc="300" dirty="0">
              <a:solidFill>
                <a:schemeClr val="bg1"/>
              </a:solidFill>
              <a:latin typeface="Source Sans 3" panose="020B03030304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69719" y="3069811"/>
            <a:ext cx="55594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5400" spc="600" dirty="0" smtClean="0">
                <a:solidFill>
                  <a:srgbClr val="FEE69A"/>
                </a:solidFill>
                <a:latin typeface="Source Sans 3" panose="020B0303030403020204" pitchFamily="34" charset="0"/>
              </a:rPr>
              <a:t>FAMILY</a:t>
            </a:r>
            <a:endParaRPr lang="en-NZ" sz="4800" spc="600" dirty="0">
              <a:solidFill>
                <a:srgbClr val="FEE69A"/>
              </a:solidFill>
              <a:latin typeface="Source Sans 3" panose="020B03030304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9288" y="6287718"/>
            <a:ext cx="8412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NZ" sz="2000" dirty="0">
                <a:solidFill>
                  <a:prstClr val="black"/>
                </a:solidFill>
                <a:latin typeface="Gill Sans MT" panose="020B0502020104020203" pitchFamily="34" charset="0"/>
              </a:rPr>
              <a:t>FREE CONFERENCE </a:t>
            </a:r>
            <a:r>
              <a:rPr lang="en-NZ" dirty="0">
                <a:solidFill>
                  <a:prstClr val="black"/>
                </a:solidFill>
                <a:latin typeface="Gill Sans MT" panose="020B0502020104020203" pitchFamily="34" charset="0"/>
              </a:rPr>
              <a:t>– Register for catering by </a:t>
            </a:r>
            <a:r>
              <a:rPr lang="en-NZ" dirty="0" smtClean="0">
                <a:solidFill>
                  <a:prstClr val="black"/>
                </a:solidFill>
                <a:latin typeface="Gill Sans MT" panose="020B0502020104020203" pitchFamily="34" charset="0"/>
              </a:rPr>
              <a:t>31 March 2025 </a:t>
            </a:r>
            <a:r>
              <a:rPr lang="en-NZ" sz="2000" u="sng" dirty="0">
                <a:solidFill>
                  <a:sysClr val="windowText" lastClr="000000"/>
                </a:solidFill>
                <a:latin typeface="Gill Sans MT" panose="020B0502020104020203" pitchFamily="34" charset="0"/>
              </a:rPr>
              <a:t>www.kurios.nz</a:t>
            </a:r>
            <a:r>
              <a:rPr lang="en-NZ" sz="2000" dirty="0">
                <a:solidFill>
                  <a:prstClr val="black"/>
                </a:solidFill>
                <a:latin typeface="Gill Sans MT" panose="020B0502020104020203" pitchFamily="34" charset="0"/>
              </a:rPr>
              <a:t>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62101" y="4476071"/>
            <a:ext cx="74368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2000" dirty="0" smtClean="0">
                <a:solidFill>
                  <a:schemeClr val="bg1"/>
                </a:solidFill>
                <a:latin typeface="Source Sans 3" panose="020B0303030403020204" pitchFamily="34" charset="0"/>
              </a:rPr>
              <a:t>9:30am-3:30pm        89 Liardet St, New Plymouth</a:t>
            </a:r>
            <a:endParaRPr lang="en-NZ" sz="2000" dirty="0">
              <a:solidFill>
                <a:schemeClr val="bg1"/>
              </a:solidFill>
              <a:latin typeface="Source Sans 3" panose="020B030303040302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416" y="1999024"/>
            <a:ext cx="4163233" cy="198257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80079" y="4589742"/>
            <a:ext cx="37737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500" dirty="0" smtClean="0">
                <a:solidFill>
                  <a:schemeClr val="bg1"/>
                </a:solidFill>
                <a:latin typeface="Webdings" panose="05030102010509060703" pitchFamily="18" charset="2"/>
              </a:rPr>
              <a:t>n</a:t>
            </a:r>
            <a:endParaRPr lang="en-ZA" sz="500" dirty="0">
              <a:solidFill>
                <a:schemeClr val="bg1"/>
              </a:solidFill>
              <a:latin typeface="Webdings" panose="05030102010509060703" pitchFamily="18" charset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32331" y="2383480"/>
            <a:ext cx="4362450" cy="1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dirty="0" smtClean="0">
                <a:solidFill>
                  <a:srgbClr val="FEE69A"/>
                </a:solidFill>
                <a:latin typeface="Gill Sans MT" panose="020B0502020104020203" pitchFamily="34" charset="0"/>
              </a:rPr>
              <a:t>New Plymouth Reformed Church presents:</a:t>
            </a:r>
            <a:endParaRPr lang="en-ZA" sz="650" dirty="0">
              <a:solidFill>
                <a:srgbClr val="FEE69A"/>
              </a:solidFill>
              <a:latin typeface="Gill Sans MT" panose="020B05020201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2102" y="4996193"/>
            <a:ext cx="6677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 dirty="0">
                <a:solidFill>
                  <a:schemeClr val="bg1"/>
                </a:solidFill>
                <a:latin typeface="Source Sans 3" panose="020B0303030403020204" pitchFamily="34" charset="0"/>
              </a:rPr>
              <a:t>God intended our families to be a </a:t>
            </a:r>
            <a:r>
              <a:rPr lang="en-US" sz="2000" dirty="0" smtClean="0">
                <a:solidFill>
                  <a:schemeClr val="bg1"/>
                </a:solidFill>
                <a:latin typeface="Source Sans 3" panose="020B0303030403020204" pitchFamily="34" charset="0"/>
              </a:rPr>
              <a:t>blessing. </a:t>
            </a:r>
          </a:p>
          <a:p>
            <a:pPr fontAlgn="base"/>
            <a:r>
              <a:rPr lang="en-US" sz="2000" dirty="0" smtClean="0">
                <a:solidFill>
                  <a:schemeClr val="bg1"/>
                </a:solidFill>
                <a:latin typeface="Source Sans 3" panose="020B0303030403020204" pitchFamily="34" charset="0"/>
              </a:rPr>
              <a:t>How </a:t>
            </a:r>
            <a:r>
              <a:rPr lang="en-US" sz="2000" dirty="0">
                <a:solidFill>
                  <a:schemeClr val="bg1"/>
                </a:solidFill>
                <a:latin typeface="Source Sans 3" panose="020B0303030403020204" pitchFamily="34" charset="0"/>
              </a:rPr>
              <a:t>can we reclaim them for his glory</a:t>
            </a:r>
            <a:r>
              <a:rPr lang="en-US" sz="2000" dirty="0" smtClean="0">
                <a:solidFill>
                  <a:schemeClr val="bg1"/>
                </a:solidFill>
                <a:latin typeface="Source Sans 3" panose="020B0303030403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887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48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Gill Sans MT</vt:lpstr>
      <vt:lpstr>Source Sans 3</vt:lpstr>
      <vt:lpstr>Webdings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</dc:creator>
  <cp:lastModifiedBy>Martin</cp:lastModifiedBy>
  <cp:revision>4</cp:revision>
  <dcterms:created xsi:type="dcterms:W3CDTF">2024-06-18T08:22:32Z</dcterms:created>
  <dcterms:modified xsi:type="dcterms:W3CDTF">2024-07-07T09:57:56Z</dcterms:modified>
</cp:coreProperties>
</file>