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117" d="100"/>
          <a:sy n="11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212EAB-1808-44B4-8CA6-840FAADD3935}" type="datetimeFigureOut">
              <a:rPr lang="en-NZ"/>
              <a:pPr>
                <a:defRPr/>
              </a:pPr>
              <a:t>25/08/2015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900E31-550F-401A-98A7-7B528793FE8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7764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A6F80EB-75A8-4C3A-A901-D8E34CD307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470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930118-667B-4D1F-89C3-5C067A2E2F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913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A274A0-18C2-4959-B042-24802A6E0D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273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686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1FEBFD-CD33-40EB-AFF4-843E69D11A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305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4884EA-2751-40BB-9382-57909E15BE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397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8E8B64-55C3-4E38-815D-6E067446E9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702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44638F-9D9B-430B-8732-C128FA317B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58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ED812A7-DC95-4520-9963-EE4B440D2E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466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B089F1-FE40-49EF-A50F-29B8DA4DEA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799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3B5C2D-B7F8-4765-BDAA-78CD94C337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9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Ride on, ride on in majesty!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Hark! all the crowds hosanna cry;</a:t>
            </a:r>
            <a:endParaRPr lang="en-NZ" dirty="0"/>
          </a:p>
          <a:p>
            <a:r>
              <a:rPr lang="en-GB" dirty="0"/>
              <a:t>		O Saviour meek, pursue your road</a:t>
            </a:r>
            <a:endParaRPr lang="en-NZ" dirty="0"/>
          </a:p>
          <a:p>
            <a:r>
              <a:rPr lang="en-GB" dirty="0"/>
              <a:t>		with palms and scattered garments </a:t>
            </a:r>
            <a:r>
              <a:rPr lang="en-GB" dirty="0" err="1"/>
              <a:t>strowed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268]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Ride on, ride on in majesty!</a:t>
            </a:r>
            <a:endParaRPr lang="en-NZ" dirty="0"/>
          </a:p>
          <a:p>
            <a:r>
              <a:rPr lang="en-GB" dirty="0"/>
              <a:t>	In lowly pomp ride on to die;</a:t>
            </a:r>
            <a:endParaRPr lang="en-NZ" dirty="0"/>
          </a:p>
          <a:p>
            <a:r>
              <a:rPr lang="en-GB" dirty="0"/>
              <a:t>		O Christ, your triumphs now begin</a:t>
            </a:r>
            <a:endParaRPr lang="en-NZ" dirty="0"/>
          </a:p>
          <a:p>
            <a:r>
              <a:rPr lang="en-GB" dirty="0"/>
              <a:t>		o’er captive death and conquered sin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Ride on, ride on in majesty!</a:t>
            </a:r>
            <a:endParaRPr lang="en-NZ" dirty="0"/>
          </a:p>
          <a:p>
            <a:r>
              <a:rPr lang="en-GB" dirty="0"/>
              <a:t>	The angel armies of the sky</a:t>
            </a:r>
            <a:endParaRPr lang="en-NZ" dirty="0"/>
          </a:p>
          <a:p>
            <a:r>
              <a:rPr lang="en-GB" dirty="0"/>
              <a:t>		look down with sad and </a:t>
            </a:r>
            <a:r>
              <a:rPr lang="en-GB" dirty="0" err="1"/>
              <a:t>wond’ring</a:t>
            </a:r>
            <a:r>
              <a:rPr lang="en-GB" dirty="0"/>
              <a:t> eyes</a:t>
            </a:r>
            <a:endParaRPr lang="en-NZ" dirty="0"/>
          </a:p>
          <a:p>
            <a:r>
              <a:rPr lang="en-GB" dirty="0"/>
              <a:t>		to see </a:t>
            </a:r>
            <a:r>
              <a:rPr lang="en-GB" dirty="0" err="1"/>
              <a:t>th’approaching</a:t>
            </a:r>
            <a:r>
              <a:rPr lang="en-GB" dirty="0"/>
              <a:t> sacrifice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627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Ride on, ride on in majesty!</a:t>
            </a:r>
            <a:endParaRPr lang="en-NZ" dirty="0"/>
          </a:p>
          <a:p>
            <a:r>
              <a:rPr lang="en-GB" dirty="0"/>
              <a:t>	Your last and fiercest </a:t>
            </a:r>
            <a:r>
              <a:rPr lang="en-GB"/>
              <a:t>strife </a:t>
            </a:r>
            <a:r>
              <a:rPr lang="en-GB" smtClean="0"/>
              <a:t>is </a:t>
            </a:r>
            <a:r>
              <a:rPr lang="en-GB" dirty="0"/>
              <a:t>nigh;</a:t>
            </a:r>
            <a:endParaRPr lang="en-NZ" dirty="0"/>
          </a:p>
          <a:p>
            <a:r>
              <a:rPr lang="en-GB" dirty="0"/>
              <a:t>		the Father on his sapphire throne</a:t>
            </a:r>
            <a:endParaRPr lang="en-NZ" dirty="0"/>
          </a:p>
          <a:p>
            <a:r>
              <a:rPr lang="en-GB" dirty="0"/>
              <a:t>		awaits his own anointed Son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574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Ride on, ride on in majesty!</a:t>
            </a:r>
            <a:endParaRPr lang="en-NZ" dirty="0"/>
          </a:p>
          <a:p>
            <a:r>
              <a:rPr lang="en-GB" dirty="0"/>
              <a:t>	In lowly pomp ride on to die;</a:t>
            </a:r>
            <a:endParaRPr lang="en-NZ" dirty="0"/>
          </a:p>
          <a:p>
            <a:r>
              <a:rPr lang="en-GB" dirty="0"/>
              <a:t>		bow your meek head to mortal pain,</a:t>
            </a:r>
            <a:endParaRPr lang="en-NZ" dirty="0"/>
          </a:p>
          <a:p>
            <a:r>
              <a:rPr lang="en-GB" dirty="0"/>
              <a:t>		then take, O God, your </a:t>
            </a:r>
            <a:r>
              <a:rPr lang="en-GB" dirty="0" err="1"/>
              <a:t>pow’r</a:t>
            </a:r>
            <a:r>
              <a:rPr lang="en-GB" dirty="0"/>
              <a:t> and reign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9165" y="5688449"/>
            <a:ext cx="9144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268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Henry H. </a:t>
            </a:r>
            <a:r>
              <a:rPr lang="en-GB" sz="1000" dirty="0" err="1"/>
              <a:t>Milman</a:t>
            </a:r>
            <a:r>
              <a:rPr lang="en-GB" sz="1000" dirty="0"/>
              <a:t>, 1820, alt.</a:t>
            </a:r>
            <a:endParaRPr lang="en-NZ" sz="1000" dirty="0"/>
          </a:p>
          <a:p>
            <a:pPr algn="r"/>
            <a:r>
              <a:rPr lang="en-GB" sz="1000" dirty="0"/>
              <a:t>Tune (CHICKAHOMINY): Henry Bryan Hays, 1981, alt., © Henry Bryan Hays, 1981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(ST. DROSTANE): John B. Dykes, 1862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Personal</cp:lastModifiedBy>
  <cp:revision>2</cp:revision>
  <cp:lastPrinted>1601-01-01T00:00:00Z</cp:lastPrinted>
  <dcterms:created xsi:type="dcterms:W3CDTF">2014-03-02T22:58:37Z</dcterms:created>
  <dcterms:modified xsi:type="dcterms:W3CDTF">2015-08-25T10:33:30Z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