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117" d="100"/>
          <a:sy n="117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F57D06D-E6E4-4817-A022-BB66D713DA8C}" type="datetimeFigureOut">
              <a:rPr lang="en-NZ"/>
              <a:pPr>
                <a:defRPr/>
              </a:pPr>
              <a:t>25/08/2015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09553E-C4D4-45D8-A71A-4035E53FCD9B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6681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A41867B9-CEAD-4A9A-9D92-27719D953D8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4370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DE5DFD2-4AD1-4C92-A815-CABE0F11483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1476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D1E327C-6AA0-46C6-A98F-737F729F8AA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5482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7310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7FEA9EA-AA9B-4A9B-B95A-E89344EF669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7698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4080778-044F-40B0-99A0-BAB70C070C3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7867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AA00CDA-9CE9-4E62-808E-0B831D8807E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9076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B956015-3595-446A-AEFA-C019516703D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5298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4C6B5CF-6AD5-4977-A7EF-181838607A7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6088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C6EF6DD-0295-46F2-A45E-D3B8A0DB4FD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431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06EA383-59B3-4E71-911E-4A0BB64C904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7134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Glory be to Jesus,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who in bitter pains</a:t>
            </a:r>
            <a:endParaRPr lang="en-NZ" dirty="0"/>
          </a:p>
          <a:p>
            <a:r>
              <a:rPr lang="en-GB" dirty="0"/>
              <a:t>	poured for me the lifeblood</a:t>
            </a:r>
            <a:endParaRPr lang="en-NZ" dirty="0"/>
          </a:p>
          <a:p>
            <a:r>
              <a:rPr lang="en-GB" dirty="0"/>
              <a:t>		from his sacred veins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278]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Grace and life eternal</a:t>
            </a:r>
            <a:endParaRPr lang="en-NZ" dirty="0"/>
          </a:p>
          <a:p>
            <a:r>
              <a:rPr lang="en-GB" dirty="0"/>
              <a:t>		in that blood I find;</a:t>
            </a:r>
            <a:endParaRPr lang="en-NZ" dirty="0"/>
          </a:p>
          <a:p>
            <a:r>
              <a:rPr lang="en-GB" dirty="0"/>
              <a:t>	blest be his compassion,</a:t>
            </a:r>
            <a:endParaRPr lang="en-NZ" dirty="0"/>
          </a:p>
          <a:p>
            <a:r>
              <a:rPr lang="en-GB" dirty="0"/>
              <a:t>		wonderfully kind!</a:t>
            </a:r>
            <a:endParaRPr lang="en-NZ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Abel’s blood for vengeance</a:t>
            </a:r>
            <a:endParaRPr lang="en-NZ" dirty="0"/>
          </a:p>
          <a:p>
            <a:r>
              <a:rPr lang="en-GB" dirty="0"/>
              <a:t>		pleaded to the skies,</a:t>
            </a:r>
            <a:endParaRPr lang="en-NZ" dirty="0"/>
          </a:p>
          <a:p>
            <a:r>
              <a:rPr lang="en-GB" dirty="0"/>
              <a:t>	but the blood of Jesus</a:t>
            </a:r>
            <a:endParaRPr lang="en-NZ" dirty="0"/>
          </a:p>
          <a:p>
            <a:r>
              <a:rPr lang="en-GB" dirty="0"/>
              <a:t>		for our pardon cries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1540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When that blood is sprinkled</a:t>
            </a:r>
            <a:endParaRPr lang="en-NZ" dirty="0"/>
          </a:p>
          <a:p>
            <a:r>
              <a:rPr lang="en-GB" dirty="0"/>
              <a:t>		on our guilty hearts,</a:t>
            </a:r>
            <a:endParaRPr lang="en-NZ" dirty="0"/>
          </a:p>
          <a:p>
            <a:r>
              <a:rPr lang="en-GB" dirty="0"/>
              <a:t>	Satan in confusion</a:t>
            </a:r>
            <a:endParaRPr lang="en-NZ" dirty="0"/>
          </a:p>
          <a:p>
            <a:r>
              <a:rPr lang="en-GB" dirty="0"/>
              <a:t>		terror-struck departs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6996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When this earth exulting</a:t>
            </a:r>
            <a:endParaRPr lang="en-NZ" dirty="0"/>
          </a:p>
          <a:p>
            <a:r>
              <a:rPr lang="en-GB" dirty="0"/>
              <a:t>		lifts its praise on high,</a:t>
            </a:r>
            <a:endParaRPr lang="en-NZ" dirty="0"/>
          </a:p>
          <a:p>
            <a:r>
              <a:rPr lang="en-GB"/>
              <a:t>	</a:t>
            </a:r>
            <a:r>
              <a:rPr lang="en-GB" smtClean="0"/>
              <a:t>angel </a:t>
            </a:r>
            <a:r>
              <a:rPr lang="en-GB" dirty="0"/>
              <a:t>hosts rejoicing</a:t>
            </a:r>
            <a:endParaRPr lang="en-NZ" dirty="0"/>
          </a:p>
          <a:p>
            <a:r>
              <a:rPr lang="en-GB" dirty="0"/>
              <a:t>		make their glad reply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7545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Raise your thankful voices,</a:t>
            </a:r>
            <a:endParaRPr lang="en-NZ" dirty="0"/>
          </a:p>
          <a:p>
            <a:r>
              <a:rPr lang="en-GB" dirty="0"/>
              <a:t>		swell the mighty flood;</a:t>
            </a:r>
            <a:endParaRPr lang="en-NZ" dirty="0"/>
          </a:p>
          <a:p>
            <a:r>
              <a:rPr lang="en-GB" dirty="0"/>
              <a:t>	louder still and louder</a:t>
            </a:r>
            <a:endParaRPr lang="en-NZ" dirty="0"/>
          </a:p>
          <a:p>
            <a:r>
              <a:rPr lang="en-GB" dirty="0"/>
              <a:t>		praise the Lamb of God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278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Italian hymn, 18th cent.; tr. Edward </a:t>
            </a:r>
            <a:r>
              <a:rPr lang="en-GB" sz="1000" dirty="0" err="1"/>
              <a:t>Caswall</a:t>
            </a:r>
            <a:r>
              <a:rPr lang="en-GB" sz="1000" dirty="0"/>
              <a:t>, 1857, alt.</a:t>
            </a:r>
            <a:endParaRPr lang="en-NZ" sz="1000" dirty="0"/>
          </a:p>
          <a:p>
            <a:pPr algn="r"/>
            <a:r>
              <a:rPr lang="en-GB" sz="1000" dirty="0"/>
              <a:t>Tune: Friedrich </a:t>
            </a:r>
            <a:r>
              <a:rPr lang="en-GB" sz="1000" dirty="0" err="1"/>
              <a:t>Filitz</a:t>
            </a:r>
            <a:r>
              <a:rPr lang="en-GB" sz="1000" dirty="0"/>
              <a:t>, 1847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47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Personal</cp:lastModifiedBy>
  <cp:revision>2</cp:revision>
  <cp:lastPrinted>1601-01-01T00:00:00Z</cp:lastPrinted>
  <dcterms:created xsi:type="dcterms:W3CDTF">2014-03-03T01:38:30Z</dcterms:created>
  <dcterms:modified xsi:type="dcterms:W3CDTF">2015-08-25T10:33:59Z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