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117" d="100"/>
          <a:sy n="11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4E2E284-7FCF-4688-9133-48EBFD158FB6}" type="datetimeFigureOut">
              <a:rPr lang="en-NZ"/>
              <a:pPr>
                <a:defRPr/>
              </a:pPr>
              <a:t>25/08/2015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7DFCE-032D-4753-92B6-CC3C0BF47A2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905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5245333-A6A2-400D-8DB4-0DD90CD773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548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F40A12-2428-4B31-8DC8-621147C846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130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2FABA8-4DB0-42DA-9B28-87B5396CD20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067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468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2F8F1F-58AF-4ACD-BFC5-175B9457F13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429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E08CAC-A8E6-44CC-9E7A-F5D7D48991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4956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23039E-E840-42CE-BFD4-2187F7D522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753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2AEC73-49BF-46F5-9D41-06A521860A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593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5D0DD81-43DC-4605-A9D7-263C2801D6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774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26A345-D43A-49AE-B851-30A67CE86F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0446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FEAB33-F1DB-4C23-BC55-E61BC70B8A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269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Alleluia! sing to Jesus!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his the sceptre, his the throne;</a:t>
            </a:r>
            <a:endParaRPr lang="en-NZ" dirty="0"/>
          </a:p>
          <a:p>
            <a:r>
              <a:rPr lang="en-GB"/>
              <a:t>	</a:t>
            </a:r>
            <a:r>
              <a:rPr lang="en-GB" smtClean="0"/>
              <a:t>alleluia</a:t>
            </a:r>
            <a:r>
              <a:rPr lang="en-GB" dirty="0"/>
              <a:t>! his the triumph,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smtClean="0"/>
              <a:t>his </a:t>
            </a:r>
            <a:r>
              <a:rPr lang="en-GB" dirty="0"/>
              <a:t>the victory alone.</a:t>
            </a:r>
            <a:endParaRPr lang="en-NZ" dirty="0"/>
          </a:p>
          <a:p>
            <a:r>
              <a:rPr lang="en-GB" dirty="0"/>
              <a:t>	Hark! the songs of peaceful Zion</a:t>
            </a:r>
            <a:endParaRPr lang="en-NZ" dirty="0"/>
          </a:p>
          <a:p>
            <a:r>
              <a:rPr lang="en-GB" dirty="0"/>
              <a:t>		thunder like a mighty flood;</a:t>
            </a:r>
            <a:endParaRPr lang="en-NZ" dirty="0"/>
          </a:p>
          <a:p>
            <a:r>
              <a:rPr lang="en-GB" dirty="0"/>
              <a:t>	Jesus, out of </a:t>
            </a:r>
            <a:r>
              <a:rPr lang="en-GB" dirty="0" err="1"/>
              <a:t>ev’ry</a:t>
            </a:r>
            <a:r>
              <a:rPr lang="en-GB" dirty="0"/>
              <a:t> nation</a:t>
            </a:r>
            <a:endParaRPr lang="en-NZ" dirty="0"/>
          </a:p>
          <a:p>
            <a:r>
              <a:rPr lang="en-GB" dirty="0"/>
              <a:t>		has redeemed us by his blood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320]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Alleluia! not as orphans</a:t>
            </a:r>
            <a:endParaRPr lang="en-NZ" dirty="0"/>
          </a:p>
          <a:p>
            <a:r>
              <a:rPr lang="en-GB" dirty="0"/>
              <a:t>		are we left in sorrow now;</a:t>
            </a:r>
            <a:endParaRPr lang="en-NZ" dirty="0"/>
          </a:p>
          <a:p>
            <a:r>
              <a:rPr lang="en-GB" dirty="0"/>
              <a:t>	alleluia! he is near us;</a:t>
            </a:r>
            <a:endParaRPr lang="en-NZ" dirty="0"/>
          </a:p>
          <a:p>
            <a:r>
              <a:rPr lang="en-GB" dirty="0"/>
              <a:t>		faith believes, nor questions how.</a:t>
            </a:r>
            <a:endParaRPr lang="en-NZ" dirty="0"/>
          </a:p>
          <a:p>
            <a:r>
              <a:rPr lang="en-GB" dirty="0"/>
              <a:t>	Though the cloud from sight received him</a:t>
            </a:r>
            <a:endParaRPr lang="en-NZ" dirty="0"/>
          </a:p>
          <a:p>
            <a:r>
              <a:rPr lang="en-GB" dirty="0"/>
              <a:t>		when the forty days were o’er,</a:t>
            </a:r>
            <a:endParaRPr lang="en-NZ" dirty="0"/>
          </a:p>
          <a:p>
            <a:r>
              <a:rPr lang="en-GB" dirty="0"/>
              <a:t>	shall our hearts forget his promise,</a:t>
            </a:r>
            <a:endParaRPr lang="en-NZ" dirty="0"/>
          </a:p>
          <a:p>
            <a:r>
              <a:rPr lang="en-GB" dirty="0"/>
              <a:t>		“I am with you evermore</a:t>
            </a:r>
            <a:r>
              <a:rPr lang="en-GB" dirty="0" smtClean="0"/>
              <a:t>”?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Alleluia! </a:t>
            </a:r>
            <a:r>
              <a:rPr lang="en-GB" dirty="0" err="1"/>
              <a:t>heav’nly</a:t>
            </a:r>
            <a:r>
              <a:rPr lang="en-GB" dirty="0"/>
              <a:t> High Priest,</a:t>
            </a:r>
            <a:endParaRPr lang="en-NZ" dirty="0"/>
          </a:p>
          <a:p>
            <a:r>
              <a:rPr lang="en-GB" dirty="0"/>
              <a:t>		thou on earth our help, our stay;</a:t>
            </a:r>
            <a:endParaRPr lang="en-NZ" dirty="0"/>
          </a:p>
          <a:p>
            <a:r>
              <a:rPr lang="en-GB" dirty="0"/>
              <a:t>	alleluia! hear the sinful</a:t>
            </a:r>
            <a:endParaRPr lang="en-NZ" dirty="0"/>
          </a:p>
          <a:p>
            <a:r>
              <a:rPr lang="en-GB" dirty="0"/>
              <a:t>		cry to thee from day to day.</a:t>
            </a:r>
            <a:endParaRPr lang="en-NZ" dirty="0"/>
          </a:p>
          <a:p>
            <a:r>
              <a:rPr lang="en-GB" dirty="0"/>
              <a:t>	Intercessor, Friend of sinners,</a:t>
            </a:r>
            <a:endParaRPr lang="en-NZ" dirty="0"/>
          </a:p>
          <a:p>
            <a:r>
              <a:rPr lang="en-GB" dirty="0"/>
              <a:t>		earth’s Redeemer, plead for me,</a:t>
            </a:r>
            <a:endParaRPr lang="en-NZ" dirty="0"/>
          </a:p>
          <a:p>
            <a:r>
              <a:rPr lang="en-GB" dirty="0"/>
              <a:t>	where the songs of all the sinless</a:t>
            </a:r>
            <a:endParaRPr lang="en-NZ" dirty="0"/>
          </a:p>
          <a:p>
            <a:r>
              <a:rPr lang="en-GB" dirty="0"/>
              <a:t>		sweep across the crystal sea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320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William C. Dix, 1866</a:t>
            </a:r>
            <a:endParaRPr lang="en-NZ" sz="1000" dirty="0"/>
          </a:p>
          <a:p>
            <a:pPr algn="r"/>
            <a:r>
              <a:rPr lang="en-GB" sz="1000" dirty="0"/>
              <a:t>Tune: H. E. Nichol, 1905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Personal</cp:lastModifiedBy>
  <cp:revision>3</cp:revision>
  <cp:lastPrinted>1601-01-01T00:00:00Z</cp:lastPrinted>
  <dcterms:created xsi:type="dcterms:W3CDTF">2014-03-03T03:08:04Z</dcterms:created>
  <dcterms:modified xsi:type="dcterms:W3CDTF">2015-08-25T10:35:20Z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