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117" d="100"/>
          <a:sy n="11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133EF7A-44FE-44C2-82F6-39BF2D245C87}" type="datetimeFigureOut">
              <a:rPr lang="en-NZ"/>
              <a:pPr>
                <a:defRPr/>
              </a:pPr>
              <a:t>25/08/2015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4A72F4-2AE5-4F1C-9F1A-13B947AE192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3858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1F1A27F-A488-40FA-AADE-22147B83F7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136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A5924C-87FD-4462-8AFA-0A4B98B09C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3449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7E9CFB-2F41-48F2-B430-1D42D13772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321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64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C690A6-AF44-4021-B016-2121871FCF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12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55FF12-B3F5-4A9E-A970-B8C49B5FEB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310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E73B5A-6150-451F-9803-56E389A507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59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2DC566-C020-496A-8B40-6EA270E602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41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5B8E0E-AC21-4097-8B71-1B28FCA575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179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1CFE77-3B6C-452E-ACC6-F89913EEAC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021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CC9035-EF16-46C9-A62F-418BA55DB8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40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We have not known thee as we ought,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nor learned thy wisdom, grace and </a:t>
            </a:r>
            <a:r>
              <a:rPr lang="en-GB" dirty="0" err="1"/>
              <a:t>pow’r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the things of earth have filled our thought,</a:t>
            </a:r>
            <a:endParaRPr lang="en-NZ" dirty="0"/>
          </a:p>
          <a:p>
            <a:r>
              <a:rPr lang="en-GB" dirty="0"/>
              <a:t>		and trifles of the passing hour.</a:t>
            </a:r>
            <a:endParaRPr lang="en-NZ" dirty="0"/>
          </a:p>
          <a:p>
            <a:r>
              <a:rPr lang="en-GB" dirty="0"/>
              <a:t>	Lord, give us light thy truth to see,</a:t>
            </a:r>
            <a:endParaRPr lang="en-NZ" dirty="0"/>
          </a:p>
          <a:p>
            <a:r>
              <a:rPr lang="en-GB" dirty="0"/>
              <a:t>		and make us wise in knowing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455]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have not feared thee as we ought,</a:t>
            </a:r>
            <a:endParaRPr lang="en-NZ" dirty="0"/>
          </a:p>
          <a:p>
            <a:r>
              <a:rPr lang="en-GB" dirty="0"/>
              <a:t>		nor bowed beneath thine awful eye,</a:t>
            </a:r>
            <a:endParaRPr lang="en-NZ" dirty="0"/>
          </a:p>
          <a:p>
            <a:r>
              <a:rPr lang="en-GB" dirty="0"/>
              <a:t>	nor guarded deed, and word, and thought,</a:t>
            </a:r>
            <a:endParaRPr lang="en-NZ" dirty="0"/>
          </a:p>
          <a:p>
            <a:r>
              <a:rPr lang="en-GB" dirty="0"/>
              <a:t>		remembering that God was </a:t>
            </a:r>
            <a:r>
              <a:rPr lang="en-GB" dirty="0" smtClean="0"/>
              <a:t>nigh.</a:t>
            </a:r>
            <a:endParaRPr lang="en-NZ" dirty="0"/>
          </a:p>
          <a:p>
            <a:r>
              <a:rPr lang="en-GB" dirty="0"/>
              <a:t>	Lord, give us faith to know thee near,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smtClean="0"/>
              <a:t>grant </a:t>
            </a:r>
            <a:r>
              <a:rPr lang="en-GB" dirty="0"/>
              <a:t>the grace of holy fear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have not loved thee as we ought,</a:t>
            </a:r>
            <a:endParaRPr lang="en-NZ" dirty="0"/>
          </a:p>
          <a:p>
            <a:r>
              <a:rPr lang="en-GB" dirty="0"/>
              <a:t>		nor cared that we are loved by thee;</a:t>
            </a:r>
            <a:endParaRPr lang="en-NZ" dirty="0"/>
          </a:p>
          <a:p>
            <a:r>
              <a:rPr lang="en-GB" dirty="0"/>
              <a:t>	thy presence we have coldly sought,</a:t>
            </a:r>
            <a:endParaRPr lang="en-NZ" dirty="0"/>
          </a:p>
          <a:p>
            <a:r>
              <a:rPr lang="en-GB" dirty="0"/>
              <a:t>		and feebly longed thy face to see.</a:t>
            </a:r>
            <a:endParaRPr lang="en-NZ" dirty="0"/>
          </a:p>
          <a:p>
            <a:r>
              <a:rPr lang="en-GB" dirty="0"/>
              <a:t>	Lord, give a pure and loving heart</a:t>
            </a:r>
            <a:endParaRPr lang="en-NZ" dirty="0"/>
          </a:p>
          <a:p>
            <a:r>
              <a:rPr lang="en-GB" dirty="0"/>
              <a:t>		to feel and own the love thou 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018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We have not served thee as we ought;</a:t>
            </a:r>
            <a:endParaRPr lang="en-NZ" dirty="0"/>
          </a:p>
          <a:p>
            <a:r>
              <a:rPr lang="en-GB" dirty="0"/>
              <a:t>		alas! the duties left undone,</a:t>
            </a:r>
            <a:endParaRPr lang="en-NZ" dirty="0"/>
          </a:p>
          <a:p>
            <a:r>
              <a:rPr lang="en-GB" dirty="0"/>
              <a:t>	the work with little fervour wrought,</a:t>
            </a:r>
            <a:endParaRPr lang="en-NZ" dirty="0"/>
          </a:p>
          <a:p>
            <a:r>
              <a:rPr lang="en-GB" dirty="0"/>
              <a:t>		the battles lost, or scarcely won!</a:t>
            </a:r>
            <a:endParaRPr lang="en-NZ" dirty="0"/>
          </a:p>
          <a:p>
            <a:r>
              <a:rPr lang="en-GB" dirty="0"/>
              <a:t>	Lord, give the zeal, and give the might,</a:t>
            </a:r>
            <a:endParaRPr lang="en-NZ" dirty="0"/>
          </a:p>
          <a:p>
            <a:r>
              <a:rPr lang="en-GB" dirty="0"/>
              <a:t>		for thee to toil, for thee to fight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521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shall we know thee as we ought,</a:t>
            </a:r>
            <a:endParaRPr lang="en-NZ" dirty="0"/>
          </a:p>
          <a:p>
            <a:r>
              <a:rPr lang="en-GB" dirty="0"/>
              <a:t>		and fear, and love, and serve aright?</a:t>
            </a:r>
            <a:endParaRPr lang="en-NZ" dirty="0"/>
          </a:p>
          <a:p>
            <a:r>
              <a:rPr lang="en-GB" dirty="0"/>
              <a:t>	When shall we, out of trial brought,</a:t>
            </a:r>
            <a:endParaRPr lang="en-NZ" dirty="0"/>
          </a:p>
          <a:p>
            <a:r>
              <a:rPr lang="en-GB" dirty="0"/>
              <a:t>		be perfect in the land of light?</a:t>
            </a:r>
            <a:endParaRPr lang="en-NZ" dirty="0"/>
          </a:p>
          <a:p>
            <a:r>
              <a:rPr lang="en-GB" dirty="0"/>
              <a:t>	Lord, may we day by day prepare</a:t>
            </a:r>
            <a:endParaRPr lang="en-NZ" dirty="0"/>
          </a:p>
          <a:p>
            <a:r>
              <a:rPr lang="en-GB" dirty="0"/>
              <a:t>		to see thy face and serve thee there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455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Thomas Benson Pollock, 1889</a:t>
            </a:r>
            <a:endParaRPr lang="en-NZ" sz="1000" dirty="0"/>
          </a:p>
          <a:p>
            <a:pPr algn="r"/>
            <a:r>
              <a:rPr lang="en-GB" sz="1000" dirty="0"/>
              <a:t>Tune: Joseph </a:t>
            </a:r>
            <a:r>
              <a:rPr lang="en-GB" sz="1000" dirty="0" err="1"/>
              <a:t>Barnby</a:t>
            </a:r>
            <a:r>
              <a:rPr lang="en-GB" sz="1000" dirty="0"/>
              <a:t>, 1871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Personal</cp:lastModifiedBy>
  <cp:revision>3</cp:revision>
  <cp:lastPrinted>1601-01-01T00:00:00Z</cp:lastPrinted>
  <dcterms:created xsi:type="dcterms:W3CDTF">2014-03-05T08:28:04Z</dcterms:created>
  <dcterms:modified xsi:type="dcterms:W3CDTF">2015-08-25T10:34:53Z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