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B652F6-A7B2-40EA-985B-7083F2D177D4}" type="datetimeFigureOut">
              <a:rPr lang="en-NZ"/>
              <a:pPr>
                <a:defRPr/>
              </a:pPr>
              <a:t>25/08/2015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2B9318-D094-4A1D-954E-CA1010072B4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196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7C126C8-AB64-42AE-A099-EBF7FD008A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88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5C75B1-A664-441F-81CC-C5A5411B3C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93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1AB511-10C6-4161-B679-052D0904E9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691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0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70394D-C87E-4483-93DD-53C7663EBD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66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162152-5D2C-49FA-9ABA-C89468011F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7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01CE9D-E6F0-4EB5-A039-C02799A2DD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24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649F64-357E-4CCF-9BA0-CAAEC62D73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49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065840-7655-45F5-87BA-1110EF1622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462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57EF5E-48F8-47B0-A28D-B814DCD8E4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33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B59669-2C0C-4E51-A3E3-27EF943CB2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59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dirty="0" err="1">
                <a:solidFill>
                  <a:srgbClr val="FFFF00"/>
                </a:solidFill>
              </a:rPr>
              <a:t>sov’reign</a:t>
            </a:r>
            <a:r>
              <a:rPr lang="en-GB" b="1" dirty="0">
                <a:solidFill>
                  <a:srgbClr val="FFFF00"/>
                </a:solidFill>
              </a:rPr>
              <a:t> God, </a:t>
            </a:r>
            <a:r>
              <a:rPr lang="en-GB" dirty="0"/>
              <a:t>our solace and our </a:t>
            </a:r>
            <a:r>
              <a:rPr lang="en-GB" dirty="0" smtClean="0"/>
              <a:t>	strength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you alone we find true peace and </a:t>
            </a:r>
            <a:r>
              <a:rPr lang="en-GB" dirty="0" err="1"/>
              <a:t>pow’r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In all the battles which we face at length</a:t>
            </a:r>
            <a:endParaRPr lang="en-NZ" dirty="0"/>
          </a:p>
          <a:p>
            <a:r>
              <a:rPr lang="en-GB" dirty="0"/>
              <a:t>		you grant resources for the dying hour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Where can we flee as creatures who have </a:t>
            </a:r>
            <a:r>
              <a:rPr lang="en-GB" dirty="0" smtClean="0"/>
              <a:t>	failed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You search our hearts and minds, you see </a:t>
            </a:r>
            <a:r>
              <a:rPr lang="en-GB" dirty="0" smtClean="0"/>
              <a:t>	our </a:t>
            </a:r>
            <a:r>
              <a:rPr lang="en-GB" dirty="0"/>
              <a:t>sin</a:t>
            </a:r>
            <a:endParaRPr lang="en-NZ" dirty="0"/>
          </a:p>
          <a:p>
            <a:r>
              <a:rPr lang="en-GB" dirty="0"/>
              <a:t>	and all its consequence which we bewailed.</a:t>
            </a:r>
            <a:endParaRPr lang="en-NZ" dirty="0"/>
          </a:p>
          <a:p>
            <a:r>
              <a:rPr lang="en-GB" dirty="0"/>
              <a:t>		And yet, you came to set us free within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boundless love was showered from </a:t>
            </a:r>
            <a:r>
              <a:rPr lang="en-GB" dirty="0" smtClean="0"/>
              <a:t>	above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in Christ, your Son, you granted us reprieve.</a:t>
            </a:r>
            <a:endParaRPr lang="en-NZ" dirty="0"/>
          </a:p>
          <a:p>
            <a:r>
              <a:rPr lang="en-GB" dirty="0"/>
              <a:t>	We cannot grasp the depth of your great love,</a:t>
            </a:r>
            <a:endParaRPr lang="en-NZ" dirty="0"/>
          </a:p>
          <a:p>
            <a:r>
              <a:rPr lang="en-GB" dirty="0"/>
              <a:t>		but by your grace you help us to believe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01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Encouraged by your </a:t>
            </a:r>
            <a:r>
              <a:rPr lang="en-GB" dirty="0" smtClean="0"/>
              <a:t>Spirit </a:t>
            </a:r>
            <a:r>
              <a:rPr lang="en-GB" dirty="0"/>
              <a:t>we may live,</a:t>
            </a:r>
            <a:endParaRPr lang="en-NZ" dirty="0"/>
          </a:p>
          <a:p>
            <a:r>
              <a:rPr lang="en-GB" dirty="0"/>
              <a:t>		equipped for </a:t>
            </a:r>
            <a:r>
              <a:rPr lang="en-GB" dirty="0" err="1"/>
              <a:t>ev’ry</a:t>
            </a:r>
            <a:r>
              <a:rPr lang="en-GB" dirty="0"/>
              <a:t> task and service true.</a:t>
            </a:r>
            <a:endParaRPr lang="en-NZ" dirty="0"/>
          </a:p>
          <a:p>
            <a:r>
              <a:rPr lang="en-GB" dirty="0"/>
              <a:t>	Whatever in your providence you give,</a:t>
            </a:r>
            <a:endParaRPr lang="en-NZ" dirty="0"/>
          </a:p>
          <a:p>
            <a:r>
              <a:rPr lang="en-GB" dirty="0"/>
              <a:t>		make it, O Lord, a means for serving you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482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2012,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Walter </a:t>
            </a:r>
            <a:r>
              <a:rPr lang="en-GB" sz="1000" dirty="0" err="1"/>
              <a:t>Greatorex</a:t>
            </a:r>
            <a:r>
              <a:rPr lang="en-GB" sz="1000" dirty="0"/>
              <a:t>, 1916,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Personal</cp:lastModifiedBy>
  <cp:revision>2</cp:revision>
  <cp:lastPrinted>1601-01-01T00:00:00Z</cp:lastPrinted>
  <dcterms:created xsi:type="dcterms:W3CDTF">2014-03-05T09:28:29Z</dcterms:created>
  <dcterms:modified xsi:type="dcterms:W3CDTF">2015-08-25T10:34:31Z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