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BDACF-49B7-48D5-85DE-6ABBF08EAF0A}" v="5" dt="2018-11-27T18:04:36.305"/>
    <p1510:client id="{B0413C20-9C04-455E-B90A-546A1B50F69B}" v="174" dt="2018-11-27T23:13:30.795"/>
    <p1510:client id="{933E85CA-B9F2-4003-A016-843C9AAD6552}" v="671" dt="2018-11-28T00:18:58.946"/>
    <p1510:client id="{F915E032-05EB-4C46-928D-99BABAA4D7B2}" v="108" dt="2018-11-27T23:36:04.691"/>
    <p1510:client id="{3E74A0FA-B6E8-494F-8122-051F8E2FF581}" v="71" dt="2018-11-27T23:34:30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Janík" userId="4b8cfff10f75c623" providerId="Windows Live" clId="Web-{3E74A0FA-B6E8-494F-8122-051F8E2FF581}"/>
    <pc:docChg chg="addSld modSld">
      <pc:chgData name="Lukáš Janík" userId="4b8cfff10f75c623" providerId="Windows Live" clId="Web-{3E74A0FA-B6E8-494F-8122-051F8E2FF581}" dt="2018-11-27T23:34:30.500" v="974" actId="20577"/>
      <pc:docMkLst>
        <pc:docMk/>
      </pc:docMkLst>
      <pc:sldChg chg="modSp">
        <pc:chgData name="Lukáš Janík" userId="4b8cfff10f75c623" providerId="Windows Live" clId="Web-{3E74A0FA-B6E8-494F-8122-051F8E2FF581}" dt="2018-11-27T23:31:56.747" v="949" actId="20577"/>
        <pc:sldMkLst>
          <pc:docMk/>
          <pc:sldMk cId="2110521136" sldId="257"/>
        </pc:sldMkLst>
        <pc:spChg chg="mod">
          <ac:chgData name="Lukáš Janík" userId="4b8cfff10f75c623" providerId="Windows Live" clId="Web-{3E74A0FA-B6E8-494F-8122-051F8E2FF581}" dt="2018-11-27T23:31:56.747" v="949" actId="20577"/>
          <ac:spMkLst>
            <pc:docMk/>
            <pc:sldMk cId="2110521136" sldId="257"/>
            <ac:spMk id="3" creationId="{E33EE26C-CED4-4396-AAAF-D4914C8C96AE}"/>
          </ac:spMkLst>
        </pc:spChg>
      </pc:sldChg>
      <pc:sldChg chg="modSp">
        <pc:chgData name="Lukáš Janík" userId="4b8cfff10f75c623" providerId="Windows Live" clId="Web-{3E74A0FA-B6E8-494F-8122-051F8E2FF581}" dt="2018-11-27T23:34:30.500" v="973" actId="20577"/>
        <pc:sldMkLst>
          <pc:docMk/>
          <pc:sldMk cId="531727061" sldId="258"/>
        </pc:sldMkLst>
        <pc:spChg chg="mod">
          <ac:chgData name="Lukáš Janík" userId="4b8cfff10f75c623" providerId="Windows Live" clId="Web-{3E74A0FA-B6E8-494F-8122-051F8E2FF581}" dt="2018-11-27T23:34:30.500" v="973" actId="20577"/>
          <ac:spMkLst>
            <pc:docMk/>
            <pc:sldMk cId="531727061" sldId="258"/>
            <ac:spMk id="3" creationId="{A92CB9A6-A601-4F29-8DA5-5462A7100124}"/>
          </ac:spMkLst>
        </pc:spChg>
      </pc:sldChg>
      <pc:sldChg chg="addSp delSp modSp add replId">
        <pc:chgData name="Lukáš Janík" userId="4b8cfff10f75c623" providerId="Windows Live" clId="Web-{3E74A0FA-B6E8-494F-8122-051F8E2FF581}" dt="2018-11-27T22:43:59.760" v="691" actId="20577"/>
        <pc:sldMkLst>
          <pc:docMk/>
          <pc:sldMk cId="1765337565" sldId="263"/>
        </pc:sldMkLst>
        <pc:spChg chg="mod">
          <ac:chgData name="Lukáš Janík" userId="4b8cfff10f75c623" providerId="Windows Live" clId="Web-{3E74A0FA-B6E8-494F-8122-051F8E2FF581}" dt="2018-11-27T22:35:21.016" v="590" actId="20577"/>
          <ac:spMkLst>
            <pc:docMk/>
            <pc:sldMk cId="1765337565" sldId="263"/>
            <ac:spMk id="2" creationId="{EFB0A211-18AE-43FA-B7C8-573A7EF250BE}"/>
          </ac:spMkLst>
        </pc:spChg>
        <pc:spChg chg="add del mod">
          <ac:chgData name="Lukáš Janík" userId="4b8cfff10f75c623" providerId="Windows Live" clId="Web-{3E74A0FA-B6E8-494F-8122-051F8E2FF581}" dt="2018-11-27T22:34:43.593" v="583"/>
          <ac:spMkLst>
            <pc:docMk/>
            <pc:sldMk cId="1765337565" sldId="263"/>
            <ac:spMk id="3" creationId="{E33EE26C-CED4-4396-AAAF-D4914C8C96AE}"/>
          </ac:spMkLst>
        </pc:spChg>
        <pc:spChg chg="add mod">
          <ac:chgData name="Lukáš Janík" userId="4b8cfff10f75c623" providerId="Windows Live" clId="Web-{3E74A0FA-B6E8-494F-8122-051F8E2FF581}" dt="2018-11-27T22:43:21.852" v="677" actId="20577"/>
          <ac:spMkLst>
            <pc:docMk/>
            <pc:sldMk cId="1765337565" sldId="263"/>
            <ac:spMk id="4" creationId="{1037BED7-48D7-4B84-848A-F2ABD9AB2BCD}"/>
          </ac:spMkLst>
        </pc:spChg>
        <pc:spChg chg="add mod">
          <ac:chgData name="Lukáš Janík" userId="4b8cfff10f75c623" providerId="Windows Live" clId="Web-{3E74A0FA-B6E8-494F-8122-051F8E2FF581}" dt="2018-11-27T22:43:59.760" v="691" actId="20577"/>
          <ac:spMkLst>
            <pc:docMk/>
            <pc:sldMk cId="1765337565" sldId="263"/>
            <ac:spMk id="5" creationId="{8041CF20-3E60-4B67-864F-7CFF167EED8A}"/>
          </ac:spMkLst>
        </pc:spChg>
        <pc:picChg chg="add mod ord modCrop">
          <ac:chgData name="Lukáš Janík" userId="4b8cfff10f75c623" providerId="Windows Live" clId="Web-{3E74A0FA-B6E8-494F-8122-051F8E2FF581}" dt="2018-11-27T22:41:31.251" v="651" actId="14100"/>
          <ac:picMkLst>
            <pc:docMk/>
            <pc:sldMk cId="1765337565" sldId="263"/>
            <ac:picMk id="6" creationId="{EB26B401-3D83-4F17-9C80-BF0602BFF335}"/>
          </ac:picMkLst>
        </pc:picChg>
        <pc:picChg chg="add mod ord modCrop">
          <ac:chgData name="Lukáš Janík" userId="4b8cfff10f75c623" providerId="Windows Live" clId="Web-{3E74A0FA-B6E8-494F-8122-051F8E2FF581}" dt="2018-11-27T22:41:50.348" v="654"/>
          <ac:picMkLst>
            <pc:docMk/>
            <pc:sldMk cId="1765337565" sldId="263"/>
            <ac:picMk id="8" creationId="{34F3A6B3-0617-481F-B1E8-CBD879F13F00}"/>
          </ac:picMkLst>
        </pc:picChg>
      </pc:sldChg>
    </pc:docChg>
  </pc:docChgLst>
  <pc:docChgLst>
    <pc:chgData name="Vajk Pomichal" userId="bc8ddd443a1e8010" providerId="Windows Live" clId="Web-{DA90A7A3-977E-46D1-8924-37A2F8A3199A}"/>
    <pc:docChg chg="modSld">
      <pc:chgData name="Vajk Pomichal" userId="bc8ddd443a1e8010" providerId="Windows Live" clId="Web-{DA90A7A3-977E-46D1-8924-37A2F8A3199A}" dt="2018-11-28T01:14:03.143" v="61" actId="20577"/>
      <pc:docMkLst>
        <pc:docMk/>
      </pc:docMkLst>
      <pc:sldChg chg="modSp">
        <pc:chgData name="Vajk Pomichal" userId="bc8ddd443a1e8010" providerId="Windows Live" clId="Web-{DA90A7A3-977E-46D1-8924-37A2F8A3199A}" dt="2018-11-28T01:14:03.143" v="60" actId="20577"/>
        <pc:sldMkLst>
          <pc:docMk/>
          <pc:sldMk cId="3948434193" sldId="265"/>
        </pc:sldMkLst>
        <pc:spChg chg="mod">
          <ac:chgData name="Vajk Pomichal" userId="bc8ddd443a1e8010" providerId="Windows Live" clId="Web-{DA90A7A3-977E-46D1-8924-37A2F8A3199A}" dt="2018-11-28T01:14:03.143" v="60" actId="20577"/>
          <ac:spMkLst>
            <pc:docMk/>
            <pc:sldMk cId="3948434193" sldId="265"/>
            <ac:spMk id="3" creationId="{E966CA93-0FBC-4222-A90D-47560717F089}"/>
          </ac:spMkLst>
        </pc:spChg>
      </pc:sldChg>
    </pc:docChg>
  </pc:docChgLst>
  <pc:docChgLst>
    <pc:chgData name="Hostiteľský používateľ" providerId="Windows Live" clId="Web-{F915E032-05EB-4C46-928D-99BABAA4D7B2}"/>
    <pc:docChg chg="modSld">
      <pc:chgData name="Hostiteľský používateľ" userId="" providerId="Windows Live" clId="Web-{F915E032-05EB-4C46-928D-99BABAA4D7B2}" dt="2018-11-27T23:36:04.691" v="217" actId="20577"/>
      <pc:docMkLst>
        <pc:docMk/>
      </pc:docMkLst>
      <pc:sldChg chg="modSp">
        <pc:chgData name="Hostiteľský používateľ" userId="" providerId="Windows Live" clId="Web-{F915E032-05EB-4C46-928D-99BABAA4D7B2}" dt="2018-11-27T23:36:04.691" v="216" actId="20577"/>
        <pc:sldMkLst>
          <pc:docMk/>
          <pc:sldMk cId="1335783030" sldId="262"/>
        </pc:sldMkLst>
        <pc:spChg chg="mod">
          <ac:chgData name="Hostiteľský používateľ" userId="" providerId="Windows Live" clId="Web-{F915E032-05EB-4C46-928D-99BABAA4D7B2}" dt="2018-11-27T23:36:04.691" v="216" actId="20577"/>
          <ac:spMkLst>
            <pc:docMk/>
            <pc:sldMk cId="1335783030" sldId="262"/>
            <ac:spMk id="3" creationId="{E61BC328-B3CC-441C-801A-C98FB863F6EC}"/>
          </ac:spMkLst>
        </pc:spChg>
      </pc:sldChg>
    </pc:docChg>
  </pc:docChgLst>
  <pc:docChgLst>
    <pc:chgData name="Vajk Pomichal" userId="bc8ddd443a1e8010" providerId="Windows Live" clId="Web-{3E0EF565-56EA-44CA-9732-B7BF87E46C0E}"/>
    <pc:docChg chg="modSld">
      <pc:chgData name="Vajk Pomichal" userId="bc8ddd443a1e8010" providerId="Windows Live" clId="Web-{3E0EF565-56EA-44CA-9732-B7BF87E46C0E}" dt="2018-11-28T00:44:45.511" v="97" actId="20577"/>
      <pc:docMkLst>
        <pc:docMk/>
      </pc:docMkLst>
      <pc:sldChg chg="modSp">
        <pc:chgData name="Vajk Pomichal" userId="bc8ddd443a1e8010" providerId="Windows Live" clId="Web-{3E0EF565-56EA-44CA-9732-B7BF87E46C0E}" dt="2018-11-28T00:44:45.496" v="96" actId="20577"/>
        <pc:sldMkLst>
          <pc:docMk/>
          <pc:sldMk cId="2596408033" sldId="266"/>
        </pc:sldMkLst>
        <pc:spChg chg="mod">
          <ac:chgData name="Vajk Pomichal" userId="bc8ddd443a1e8010" providerId="Windows Live" clId="Web-{3E0EF565-56EA-44CA-9732-B7BF87E46C0E}" dt="2018-11-28T00:44:45.496" v="96" actId="20577"/>
          <ac:spMkLst>
            <pc:docMk/>
            <pc:sldMk cId="2596408033" sldId="266"/>
            <ac:spMk id="3" creationId="{631C0DAE-E340-45E0-903E-7D44BC35C867}"/>
          </ac:spMkLst>
        </pc:spChg>
      </pc:sldChg>
    </pc:docChg>
  </pc:docChgLst>
  <pc:docChgLst>
    <pc:chgData name="Peter Mačinec" userId="496728832aad1770" providerId="Windows Live" clId="Web-{B0413C20-9C04-455E-B90A-546A1B50F69B}"/>
    <pc:docChg chg="modSld">
      <pc:chgData name="Peter Mačinec" userId="496728832aad1770" providerId="Windows Live" clId="Web-{B0413C20-9C04-455E-B90A-546A1B50F69B}" dt="2018-11-27T23:13:30.795" v="349" actId="14100"/>
      <pc:docMkLst>
        <pc:docMk/>
      </pc:docMkLst>
      <pc:sldChg chg="modSp">
        <pc:chgData name="Peter Mačinec" userId="496728832aad1770" providerId="Windows Live" clId="Web-{B0413C20-9C04-455E-B90A-546A1B50F69B}" dt="2018-11-27T23:09:35.831" v="332" actId="20577"/>
        <pc:sldMkLst>
          <pc:docMk/>
          <pc:sldMk cId="531727061" sldId="258"/>
        </pc:sldMkLst>
        <pc:spChg chg="mod">
          <ac:chgData name="Peter Mačinec" userId="496728832aad1770" providerId="Windows Live" clId="Web-{B0413C20-9C04-455E-B90A-546A1B50F69B}" dt="2018-11-27T23:09:35.831" v="332" actId="20577"/>
          <ac:spMkLst>
            <pc:docMk/>
            <pc:sldMk cId="531727061" sldId="258"/>
            <ac:spMk id="3" creationId="{A92CB9A6-A601-4F29-8DA5-5462A7100124}"/>
          </ac:spMkLst>
        </pc:spChg>
      </pc:sldChg>
      <pc:sldChg chg="addSp modSp">
        <pc:chgData name="Peter Mačinec" userId="496728832aad1770" providerId="Windows Live" clId="Web-{B0413C20-9C04-455E-B90A-546A1B50F69B}" dt="2018-11-27T23:13:30.795" v="349" actId="14100"/>
        <pc:sldMkLst>
          <pc:docMk/>
          <pc:sldMk cId="4019177458" sldId="260"/>
        </pc:sldMkLst>
        <pc:spChg chg="mod">
          <ac:chgData name="Peter Mačinec" userId="496728832aad1770" providerId="Windows Live" clId="Web-{B0413C20-9C04-455E-B90A-546A1B50F69B}" dt="2018-11-27T23:13:22.685" v="344" actId="20577"/>
          <ac:spMkLst>
            <pc:docMk/>
            <pc:sldMk cId="4019177458" sldId="260"/>
            <ac:spMk id="3" creationId="{0AFFEF73-6910-4ACE-8CDE-19D54315909C}"/>
          </ac:spMkLst>
        </pc:spChg>
        <pc:picChg chg="add mod">
          <ac:chgData name="Peter Mačinec" userId="496728832aad1770" providerId="Windows Live" clId="Web-{B0413C20-9C04-455E-B90A-546A1B50F69B}" dt="2018-11-27T23:13:30.795" v="349" actId="14100"/>
          <ac:picMkLst>
            <pc:docMk/>
            <pc:sldMk cId="4019177458" sldId="260"/>
            <ac:picMk id="4" creationId="{19ED2536-DC4C-44F0-85E8-B6D3A8FF4688}"/>
          </ac:picMkLst>
        </pc:picChg>
      </pc:sldChg>
    </pc:docChg>
  </pc:docChgLst>
  <pc:docChgLst>
    <pc:chgData clId="Web-{609BDACF-49B7-48D5-85DE-6ABBF08EAF0A}"/>
    <pc:docChg chg="modSld">
      <pc:chgData name="" userId="" providerId="" clId="Web-{609BDACF-49B7-48D5-85DE-6ABBF08EAF0A}" dt="2018-11-27T18:04:20.164" v="1" actId="20577"/>
      <pc:docMkLst>
        <pc:docMk/>
      </pc:docMkLst>
      <pc:sldChg chg="modSp">
        <pc:chgData name="" userId="" providerId="" clId="Web-{609BDACF-49B7-48D5-85DE-6ABBF08EAF0A}" dt="2018-11-27T18:04:20.164" v="0" actId="20577"/>
        <pc:sldMkLst>
          <pc:docMk/>
          <pc:sldMk cId="109857222" sldId="256"/>
        </pc:sldMkLst>
        <pc:spChg chg="mod">
          <ac:chgData name="" userId="" providerId="" clId="Web-{609BDACF-49B7-48D5-85DE-6ABBF08EAF0A}" dt="2018-11-27T18:04:20.164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Vajk Pomichal" userId="bc8ddd443a1e8010" providerId="Windows Live" clId="Web-{933E85CA-B9F2-4003-A016-843C9AAD6552}"/>
    <pc:docChg chg="addSld modSld sldOrd">
      <pc:chgData name="Vajk Pomichal" userId="bc8ddd443a1e8010" providerId="Windows Live" clId="Web-{933E85CA-B9F2-4003-A016-843C9AAD6552}" dt="2018-11-28T00:41:28.869" v="1653" actId="20577"/>
      <pc:docMkLst>
        <pc:docMk/>
      </pc:docMkLst>
      <pc:sldChg chg="modSp">
        <pc:chgData name="Vajk Pomichal" userId="bc8ddd443a1e8010" providerId="Windows Live" clId="Web-{933E85CA-B9F2-4003-A016-843C9AAD6552}" dt="2018-11-27T23:24:13.481" v="643" actId="20577"/>
        <pc:sldMkLst>
          <pc:docMk/>
          <pc:sldMk cId="2602151370" sldId="259"/>
        </pc:sldMkLst>
        <pc:spChg chg="mod">
          <ac:chgData name="Vajk Pomichal" userId="bc8ddd443a1e8010" providerId="Windows Live" clId="Web-{933E85CA-B9F2-4003-A016-843C9AAD6552}" dt="2018-11-27T23:24:13.481" v="643" actId="20577"/>
          <ac:spMkLst>
            <pc:docMk/>
            <pc:sldMk cId="2602151370" sldId="259"/>
            <ac:spMk id="3" creationId="{DE4D81BD-8200-4093-AD77-744F9BA774EF}"/>
          </ac:spMkLst>
        </pc:spChg>
      </pc:sldChg>
      <pc:sldChg chg="addSp delSp modSp">
        <pc:chgData name="Vajk Pomichal" userId="bc8ddd443a1e8010" providerId="Windows Live" clId="Web-{933E85CA-B9F2-4003-A016-843C9AAD6552}" dt="2018-11-28T00:27:56.216" v="1277" actId="20577"/>
        <pc:sldMkLst>
          <pc:docMk/>
          <pc:sldMk cId="4019177458" sldId="260"/>
        </pc:sldMkLst>
        <pc:spChg chg="mod">
          <ac:chgData name="Vajk Pomichal" userId="bc8ddd443a1e8010" providerId="Windows Live" clId="Web-{933E85CA-B9F2-4003-A016-843C9AAD6552}" dt="2018-11-28T00:27:56.216" v="1277" actId="20577"/>
          <ac:spMkLst>
            <pc:docMk/>
            <pc:sldMk cId="4019177458" sldId="260"/>
            <ac:spMk id="3" creationId="{0AFFEF73-6910-4ACE-8CDE-19D54315909C}"/>
          </ac:spMkLst>
        </pc:spChg>
        <pc:graphicFrameChg chg="add mod modGraphic">
          <ac:chgData name="Vajk Pomichal" userId="bc8ddd443a1e8010" providerId="Windows Live" clId="Web-{933E85CA-B9F2-4003-A016-843C9AAD6552}" dt="2018-11-28T00:26:04.038" v="1210"/>
          <ac:graphicFrameMkLst>
            <pc:docMk/>
            <pc:sldMk cId="4019177458" sldId="260"/>
            <ac:graphicFrameMk id="4" creationId="{B4275305-020B-4F12-A3FF-E41C1C49AF0F}"/>
          </ac:graphicFrameMkLst>
        </pc:graphicFrameChg>
        <pc:picChg chg="del mod">
          <ac:chgData name="Vajk Pomichal" userId="bc8ddd443a1e8010" providerId="Windows Live" clId="Web-{933E85CA-B9F2-4003-A016-843C9AAD6552}" dt="2018-11-27T23:24:29.154" v="647"/>
          <ac:picMkLst>
            <pc:docMk/>
            <pc:sldMk cId="4019177458" sldId="260"/>
            <ac:picMk id="4" creationId="{19ED2536-DC4C-44F0-85E8-B6D3A8FF4688}"/>
          </ac:picMkLst>
        </pc:picChg>
      </pc:sldChg>
      <pc:sldChg chg="addSp delSp modSp new ord">
        <pc:chgData name="Vajk Pomichal" userId="bc8ddd443a1e8010" providerId="Windows Live" clId="Web-{933E85CA-B9F2-4003-A016-843C9AAD6552}" dt="2018-11-28T00:39:56.331" v="1636"/>
        <pc:sldMkLst>
          <pc:docMk/>
          <pc:sldMk cId="835451927" sldId="264"/>
        </pc:sldMkLst>
        <pc:spChg chg="del">
          <ac:chgData name="Vajk Pomichal" userId="bc8ddd443a1e8010" providerId="Windows Live" clId="Web-{933E85CA-B9F2-4003-A016-843C9AAD6552}" dt="2018-11-27T23:24:32.514" v="648"/>
          <ac:spMkLst>
            <pc:docMk/>
            <pc:sldMk cId="835451927" sldId="264"/>
            <ac:spMk id="3" creationId="{97EF401F-B177-4BB7-8388-EA37F688076C}"/>
          </ac:spMkLst>
        </pc:spChg>
        <pc:picChg chg="add mod ord">
          <ac:chgData name="Vajk Pomichal" userId="bc8ddd443a1e8010" providerId="Windows Live" clId="Web-{933E85CA-B9F2-4003-A016-843C9AAD6552}" dt="2018-11-27T23:24:32.514" v="648"/>
          <ac:picMkLst>
            <pc:docMk/>
            <pc:sldMk cId="835451927" sldId="264"/>
            <ac:picMk id="4" creationId="{5AF2788A-E364-4A6F-839F-D5A69598B43B}"/>
          </ac:picMkLst>
        </pc:picChg>
      </pc:sldChg>
      <pc:sldChg chg="modSp new">
        <pc:chgData name="Vajk Pomichal" userId="bc8ddd443a1e8010" providerId="Windows Live" clId="Web-{933E85CA-B9F2-4003-A016-843C9AAD6552}" dt="2018-11-28T00:41:06.506" v="1651" actId="20577"/>
        <pc:sldMkLst>
          <pc:docMk/>
          <pc:sldMk cId="3948434193" sldId="265"/>
        </pc:sldMkLst>
        <pc:spChg chg="mod">
          <ac:chgData name="Vajk Pomichal" userId="bc8ddd443a1e8010" providerId="Windows Live" clId="Web-{933E85CA-B9F2-4003-A016-843C9AAD6552}" dt="2018-11-28T00:30:41.937" v="1295" actId="20577"/>
          <ac:spMkLst>
            <pc:docMk/>
            <pc:sldMk cId="3948434193" sldId="265"/>
            <ac:spMk id="2" creationId="{8B4F1C27-9741-46DD-9B3D-3C202F867D82}"/>
          </ac:spMkLst>
        </pc:spChg>
        <pc:spChg chg="mod">
          <ac:chgData name="Vajk Pomichal" userId="bc8ddd443a1e8010" providerId="Windows Live" clId="Web-{933E85CA-B9F2-4003-A016-843C9AAD6552}" dt="2018-11-28T00:41:06.506" v="1651" actId="20577"/>
          <ac:spMkLst>
            <pc:docMk/>
            <pc:sldMk cId="3948434193" sldId="265"/>
            <ac:spMk id="3" creationId="{E966CA93-0FBC-4222-A90D-47560717F089}"/>
          </ac:spMkLst>
        </pc:spChg>
      </pc:sldChg>
      <pc:sldChg chg="modSp new ord">
        <pc:chgData name="Vajk Pomichal" userId="bc8ddd443a1e8010" providerId="Windows Live" clId="Web-{933E85CA-B9F2-4003-A016-843C9AAD6552}" dt="2018-11-28T00:39:53.267" v="1635"/>
        <pc:sldMkLst>
          <pc:docMk/>
          <pc:sldMk cId="2596408033" sldId="266"/>
        </pc:sldMkLst>
        <pc:spChg chg="mod">
          <ac:chgData name="Vajk Pomichal" userId="bc8ddd443a1e8010" providerId="Windows Live" clId="Web-{933E85CA-B9F2-4003-A016-843C9AAD6552}" dt="2018-11-28T00:37:28.182" v="1481" actId="20577"/>
          <ac:spMkLst>
            <pc:docMk/>
            <pc:sldMk cId="2596408033" sldId="266"/>
            <ac:spMk id="2" creationId="{27D2A6DA-14C0-4087-96A4-3F56FEE611BA}"/>
          </ac:spMkLst>
        </pc:spChg>
        <pc:spChg chg="mod">
          <ac:chgData name="Vajk Pomichal" userId="bc8ddd443a1e8010" providerId="Windows Live" clId="Web-{933E85CA-B9F2-4003-A016-843C9AAD6552}" dt="2018-11-28T00:39:49.954" v="1632" actId="20577"/>
          <ac:spMkLst>
            <pc:docMk/>
            <pc:sldMk cId="2596408033" sldId="266"/>
            <ac:spMk id="3" creationId="{631C0DAE-E340-45E0-903E-7D44BC35C867}"/>
          </ac:spMkLst>
        </pc:spChg>
      </pc:sldChg>
    </pc:docChg>
  </pc:docChgLst>
  <pc:docChgLst>
    <pc:chgData name="Peter Mačinec" userId="496728832aad1770" providerId="Windows Live" clId="Web-{D6720353-2385-4F26-819E-B17EC247E9ED}"/>
    <pc:docChg chg="addSld delSld modSld">
      <pc:chgData name="Peter Mačinec" userId="496728832aad1770" providerId="Windows Live" clId="Web-{D6720353-2385-4F26-819E-B17EC247E9ED}" dt="2018-11-27T21:10:28.582" v="73" actId="20577"/>
      <pc:docMkLst>
        <pc:docMk/>
      </pc:docMkLst>
      <pc:sldChg chg="modSp new">
        <pc:chgData name="Peter Mačinec" userId="496728832aad1770" providerId="Windows Live" clId="Web-{D6720353-2385-4F26-819E-B17EC247E9ED}" dt="2018-11-27T21:09:39.830" v="48" actId="20577"/>
        <pc:sldMkLst>
          <pc:docMk/>
          <pc:sldMk cId="2110521136" sldId="257"/>
        </pc:sldMkLst>
        <pc:spChg chg="mod">
          <ac:chgData name="Peter Mačinec" userId="496728832aad1770" providerId="Windows Live" clId="Web-{D6720353-2385-4F26-819E-B17EC247E9ED}" dt="2018-11-27T21:09:39.830" v="48" actId="20577"/>
          <ac:spMkLst>
            <pc:docMk/>
            <pc:sldMk cId="2110521136" sldId="257"/>
            <ac:spMk id="2" creationId="{EFB0A211-18AE-43FA-B7C8-573A7EF250BE}"/>
          </ac:spMkLst>
        </pc:spChg>
      </pc:sldChg>
      <pc:sldChg chg="modSp new">
        <pc:chgData name="Peter Mačinec" userId="496728832aad1770" providerId="Windows Live" clId="Web-{D6720353-2385-4F26-819E-B17EC247E9ED}" dt="2018-11-27T21:09:21.392" v="40" actId="20577"/>
        <pc:sldMkLst>
          <pc:docMk/>
          <pc:sldMk cId="531727061" sldId="258"/>
        </pc:sldMkLst>
        <pc:spChg chg="mod">
          <ac:chgData name="Peter Mačinec" userId="496728832aad1770" providerId="Windows Live" clId="Web-{D6720353-2385-4F26-819E-B17EC247E9ED}" dt="2018-11-27T21:09:15.470" v="37" actId="20577"/>
          <ac:spMkLst>
            <pc:docMk/>
            <pc:sldMk cId="531727061" sldId="258"/>
            <ac:spMk id="2" creationId="{E8ECC970-46DA-4C2E-BADE-8948539E7A03}"/>
          </ac:spMkLst>
        </pc:spChg>
        <pc:spChg chg="mod">
          <ac:chgData name="Peter Mačinec" userId="496728832aad1770" providerId="Windows Live" clId="Web-{D6720353-2385-4F26-819E-B17EC247E9ED}" dt="2018-11-27T21:09:21.392" v="40" actId="20577"/>
          <ac:spMkLst>
            <pc:docMk/>
            <pc:sldMk cId="531727061" sldId="258"/>
            <ac:spMk id="3" creationId="{A92CB9A6-A601-4F29-8DA5-5462A7100124}"/>
          </ac:spMkLst>
        </pc:spChg>
      </pc:sldChg>
      <pc:sldChg chg="modSp new">
        <pc:chgData name="Peter Mačinec" userId="496728832aad1770" providerId="Windows Live" clId="Web-{D6720353-2385-4F26-819E-B17EC247E9ED}" dt="2018-11-27T21:10:25.426" v="71" actId="20577"/>
        <pc:sldMkLst>
          <pc:docMk/>
          <pc:sldMk cId="2602151370" sldId="259"/>
        </pc:sldMkLst>
        <pc:spChg chg="mod">
          <ac:chgData name="Peter Mačinec" userId="496728832aad1770" providerId="Windows Live" clId="Web-{D6720353-2385-4F26-819E-B17EC247E9ED}" dt="2018-11-27T21:10:25.426" v="71" actId="20577"/>
          <ac:spMkLst>
            <pc:docMk/>
            <pc:sldMk cId="2602151370" sldId="259"/>
            <ac:spMk id="2" creationId="{4BD144E1-8CE6-4061-97A0-E6B69482434D}"/>
          </ac:spMkLst>
        </pc:spChg>
      </pc:sldChg>
      <pc:sldChg chg="modSp new">
        <pc:chgData name="Peter Mačinec" userId="496728832aad1770" providerId="Windows Live" clId="Web-{D6720353-2385-4F26-819E-B17EC247E9ED}" dt="2018-11-27T21:08:17.561" v="27" actId="20577"/>
        <pc:sldMkLst>
          <pc:docMk/>
          <pc:sldMk cId="4019177458" sldId="260"/>
        </pc:sldMkLst>
        <pc:spChg chg="mod">
          <ac:chgData name="Peter Mačinec" userId="496728832aad1770" providerId="Windows Live" clId="Web-{D6720353-2385-4F26-819E-B17EC247E9ED}" dt="2018-11-27T21:08:17.561" v="27" actId="20577"/>
          <ac:spMkLst>
            <pc:docMk/>
            <pc:sldMk cId="4019177458" sldId="260"/>
            <ac:spMk id="2" creationId="{97B3C3C2-33B3-4480-BD62-BF996A28A479}"/>
          </ac:spMkLst>
        </pc:spChg>
      </pc:sldChg>
      <pc:sldChg chg="new del">
        <pc:chgData name="Peter Mačinec" userId="496728832aad1770" providerId="Windows Live" clId="Web-{D6720353-2385-4F26-819E-B17EC247E9ED}" dt="2018-11-27T21:10:07.175" v="61"/>
        <pc:sldMkLst>
          <pc:docMk/>
          <pc:sldMk cId="2029459315" sldId="261"/>
        </pc:sldMkLst>
      </pc:sldChg>
      <pc:sldChg chg="modSp new">
        <pc:chgData name="Peter Mačinec" userId="496728832aad1770" providerId="Windows Live" clId="Web-{D6720353-2385-4F26-819E-B17EC247E9ED}" dt="2018-11-27T21:10:02.003" v="58" actId="20577"/>
        <pc:sldMkLst>
          <pc:docMk/>
          <pc:sldMk cId="1335783030" sldId="262"/>
        </pc:sldMkLst>
        <pc:spChg chg="mod">
          <ac:chgData name="Peter Mačinec" userId="496728832aad1770" providerId="Windows Live" clId="Web-{D6720353-2385-4F26-819E-B17EC247E9ED}" dt="2018-11-27T21:10:02.003" v="58" actId="20577"/>
          <ac:spMkLst>
            <pc:docMk/>
            <pc:sldMk cId="1335783030" sldId="262"/>
            <ac:spMk id="2" creationId="{5FD687D1-8C67-494D-81F8-9DE498A378AC}"/>
          </ac:spMkLst>
        </pc:spChg>
      </pc:sldChg>
    </pc:docChg>
  </pc:docChgLst>
  <pc:docChgLst>
    <pc:chgData name="Peter Mačinec" userId="496728832aad1770" providerId="Windows Live" clId="Web-{609BDACF-49B7-48D5-85DE-6ABBF08EAF0A}"/>
    <pc:docChg chg="modSld">
      <pc:chgData name="Peter Mačinec" userId="496728832aad1770" providerId="Windows Live" clId="Web-{609BDACF-49B7-48D5-85DE-6ABBF08EAF0A}" dt="2018-11-27T18:04:36.305" v="7" actId="20577"/>
      <pc:docMkLst>
        <pc:docMk/>
      </pc:docMkLst>
      <pc:sldChg chg="modSp">
        <pc:chgData name="Peter Mačinec" userId="496728832aad1770" providerId="Windows Live" clId="Web-{609BDACF-49B7-48D5-85DE-6ABBF08EAF0A}" dt="2018-11-27T18:04:36.305" v="6" actId="20577"/>
        <pc:sldMkLst>
          <pc:docMk/>
          <pc:sldMk cId="109857222" sldId="256"/>
        </pc:sldMkLst>
        <pc:spChg chg="mod">
          <ac:chgData name="Peter Mačinec" userId="496728832aad1770" providerId="Windows Live" clId="Web-{609BDACF-49B7-48D5-85DE-6ABBF08EAF0A}" dt="2018-11-27T18:04:26.196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Mačinec" userId="496728832aad1770" providerId="Windows Live" clId="Web-{609BDACF-49B7-48D5-85DE-6ABBF08EAF0A}" dt="2018-11-27T18:04:36.305" v="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Peter Mačinec" userId="496728832aad1770" providerId="Windows Live" clId="Web-{684D9E1E-260A-4512-8447-282C5F5BFA2A}"/>
    <pc:docChg chg="addSld delSld modSld">
      <pc:chgData name="Peter Mačinec" userId="496728832aad1770" providerId="Windows Live" clId="Web-{684D9E1E-260A-4512-8447-282C5F5BFA2A}" dt="2018-11-28T07:54:20.355" v="179"/>
      <pc:docMkLst>
        <pc:docMk/>
      </pc:docMkLst>
      <pc:sldChg chg="modSp">
        <pc:chgData name="Peter Mačinec" userId="496728832aad1770" providerId="Windows Live" clId="Web-{684D9E1E-260A-4512-8447-282C5F5BFA2A}" dt="2018-11-28T07:52:42.553" v="156" actId="20577"/>
        <pc:sldMkLst>
          <pc:docMk/>
          <pc:sldMk cId="531727061" sldId="258"/>
        </pc:sldMkLst>
        <pc:spChg chg="mod">
          <ac:chgData name="Peter Mačinec" userId="496728832aad1770" providerId="Windows Live" clId="Web-{684D9E1E-260A-4512-8447-282C5F5BFA2A}" dt="2018-11-28T07:52:42.553" v="156" actId="20577"/>
          <ac:spMkLst>
            <pc:docMk/>
            <pc:sldMk cId="531727061" sldId="258"/>
            <ac:spMk id="3" creationId="{A92CB9A6-A601-4F29-8DA5-5462A7100124}"/>
          </ac:spMkLst>
        </pc:spChg>
      </pc:sldChg>
      <pc:sldChg chg="addSp delSp modSp del">
        <pc:chgData name="Peter Mačinec" userId="496728832aad1770" providerId="Windows Live" clId="Web-{684D9E1E-260A-4512-8447-282C5F5BFA2A}" dt="2018-11-28T07:54:20.355" v="179"/>
        <pc:sldMkLst>
          <pc:docMk/>
          <pc:sldMk cId="835451927" sldId="264"/>
        </pc:sldMkLst>
        <pc:spChg chg="mod">
          <ac:chgData name="Peter Mačinec" userId="496728832aad1770" providerId="Windows Live" clId="Web-{684D9E1E-260A-4512-8447-282C5F5BFA2A}" dt="2018-11-28T07:54:06.354" v="165" actId="20577"/>
          <ac:spMkLst>
            <pc:docMk/>
            <pc:sldMk cId="835451927" sldId="264"/>
            <ac:spMk id="2" creationId="{82299F43-0865-43D2-9362-1D39C5407272}"/>
          </ac:spMkLst>
        </pc:spChg>
        <pc:spChg chg="add mod">
          <ac:chgData name="Peter Mačinec" userId="496728832aad1770" providerId="Windows Live" clId="Web-{684D9E1E-260A-4512-8447-282C5F5BFA2A}" dt="2018-11-28T07:54:16.464" v="176" actId="20577"/>
          <ac:spMkLst>
            <pc:docMk/>
            <pc:sldMk cId="835451927" sldId="264"/>
            <ac:spMk id="5" creationId="{3D846B98-49B8-4AC7-B366-EF47FF1D9B67}"/>
          </ac:spMkLst>
        </pc:spChg>
        <pc:picChg chg="del">
          <ac:chgData name="Peter Mačinec" userId="496728832aad1770" providerId="Windows Live" clId="Web-{684D9E1E-260A-4512-8447-282C5F5BFA2A}" dt="2018-11-28T07:53:08.570" v="160"/>
          <ac:picMkLst>
            <pc:docMk/>
            <pc:sldMk cId="835451927" sldId="264"/>
            <ac:picMk id="4" creationId="{5AF2788A-E364-4A6F-839F-D5A69598B43B}"/>
          </ac:picMkLst>
        </pc:picChg>
      </pc:sldChg>
      <pc:sldChg chg="modSp">
        <pc:chgData name="Peter Mačinec" userId="496728832aad1770" providerId="Windows Live" clId="Web-{684D9E1E-260A-4512-8447-282C5F5BFA2A}" dt="2018-11-28T07:51:41.298" v="103" actId="20577"/>
        <pc:sldMkLst>
          <pc:docMk/>
          <pc:sldMk cId="3948434193" sldId="265"/>
        </pc:sldMkLst>
        <pc:spChg chg="mod">
          <ac:chgData name="Peter Mačinec" userId="496728832aad1770" providerId="Windows Live" clId="Web-{684D9E1E-260A-4512-8447-282C5F5BFA2A}" dt="2018-11-28T07:51:41.298" v="103" actId="20577"/>
          <ac:spMkLst>
            <pc:docMk/>
            <pc:sldMk cId="3948434193" sldId="265"/>
            <ac:spMk id="3" creationId="{E966CA93-0FBC-4222-A90D-47560717F089}"/>
          </ac:spMkLst>
        </pc:spChg>
      </pc:sldChg>
      <pc:sldChg chg="new del">
        <pc:chgData name="Peter Mačinec" userId="496728832aad1770" providerId="Windows Live" clId="Web-{684D9E1E-260A-4512-8447-282C5F5BFA2A}" dt="2018-11-28T07:52:49.069" v="159"/>
        <pc:sldMkLst>
          <pc:docMk/>
          <pc:sldMk cId="219975698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</a:t>
            </a:r>
            <a:r>
              <a:rPr lang="en-US" err="1">
                <a:cs typeface="Calibri"/>
              </a:rPr>
              <a:t>Mačinec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Lukáš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Janík</a:t>
            </a:r>
            <a:r>
              <a:rPr lang="en-US">
                <a:cs typeface="Calibri"/>
              </a:rPr>
              <a:t>, Vajk </a:t>
            </a:r>
            <a:r>
              <a:rPr lang="en-US" err="1">
                <a:cs typeface="Calibri"/>
              </a:rPr>
              <a:t>Pomichal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František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Šefčík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211-18AE-43FA-B7C8-573A7EF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Independent feature 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E26C-CED4-4396-AAAF-D4914C8C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There is definitely a dependency between the feature sets (assuming the process to prove it is correct)</a:t>
            </a:r>
          </a:p>
          <a:p>
            <a:r>
              <a:rPr lang="en-US">
                <a:cs typeface="Calibri"/>
              </a:rPr>
              <a:t>However, it is hard to get to the final number:</a:t>
            </a:r>
          </a:p>
          <a:p>
            <a:pPr lvl="1"/>
            <a:r>
              <a:rPr lang="en-US">
                <a:cs typeface="Calibri"/>
              </a:rPr>
              <a:t>Many params affecting the final number:</a:t>
            </a:r>
          </a:p>
          <a:p>
            <a:pPr lvl="2"/>
            <a:r>
              <a:rPr lang="en-US" b="1">
                <a:cs typeface="Calibri"/>
              </a:rPr>
              <a:t>Random Forest – </a:t>
            </a:r>
            <a:r>
              <a:rPr lang="en-US" err="1">
                <a:cs typeface="Calibri"/>
              </a:rPr>
              <a:t>n_estimators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max_depth</a:t>
            </a:r>
            <a:r>
              <a:rPr lang="en-US">
                <a:cs typeface="Calibri"/>
              </a:rPr>
              <a:t> =&gt; certainty of predictions =&gt; threshold</a:t>
            </a:r>
          </a:p>
          <a:p>
            <a:r>
              <a:rPr lang="en-US">
                <a:cs typeface="Calibri"/>
              </a:rPr>
              <a:t>Testing:</a:t>
            </a:r>
          </a:p>
          <a:p>
            <a:pPr lvl="1"/>
            <a:r>
              <a:rPr lang="en-US">
                <a:cs typeface="Calibri"/>
              </a:rPr>
              <a:t>dependency of previously selected </a:t>
            </a:r>
            <a:r>
              <a:rPr lang="en-US" b="1">
                <a:cs typeface="Calibri"/>
              </a:rPr>
              <a:t>num attributes </a:t>
            </a:r>
            <a:r>
              <a:rPr lang="en-US">
                <a:cs typeface="Calibri"/>
              </a:rPr>
              <a:t>and </a:t>
            </a:r>
            <a:r>
              <a:rPr lang="en-US" b="1">
                <a:cs typeface="Calibri"/>
              </a:rPr>
              <a:t>TF-IDF </a:t>
            </a:r>
            <a:r>
              <a:rPr lang="en-US">
                <a:cs typeface="Calibri"/>
              </a:rPr>
              <a:t>(boilerplate)</a:t>
            </a:r>
          </a:p>
          <a:p>
            <a:pPr lvl="1"/>
            <a:r>
              <a:rPr lang="en-US">
                <a:cs typeface="Calibri"/>
              </a:rPr>
              <a:t>dependency by excluding </a:t>
            </a:r>
            <a:r>
              <a:rPr lang="en-US" b="1">
                <a:cs typeface="Calibri"/>
              </a:rPr>
              <a:t>num </a:t>
            </a:r>
            <a:r>
              <a:rPr lang="en-US">
                <a:cs typeface="Calibri"/>
              </a:rPr>
              <a:t>attributes iteratively and </a:t>
            </a:r>
            <a:r>
              <a:rPr lang="en-US" b="1">
                <a:cs typeface="Calibri"/>
              </a:rPr>
              <a:t>TF-IDF</a:t>
            </a:r>
          </a:p>
          <a:p>
            <a:pPr lvl="1"/>
            <a:r>
              <a:rPr lang="en-US">
                <a:cs typeface="Calibri"/>
              </a:rPr>
              <a:t>dependency by excluding just one num attribute at a time (iteratively) and </a:t>
            </a:r>
            <a:r>
              <a:rPr lang="en-US" b="1">
                <a:cs typeface="Calibri"/>
              </a:rPr>
              <a:t>TF-IDF</a:t>
            </a:r>
          </a:p>
          <a:p>
            <a:pPr lvl="1"/>
            <a:r>
              <a:rPr lang="en-US">
                <a:cs typeface="Calibri"/>
              </a:rPr>
              <a:t>dependency of </a:t>
            </a:r>
            <a:r>
              <a:rPr lang="en-US" b="1">
                <a:cs typeface="Calibri"/>
              </a:rPr>
              <a:t>TF-IDF </a:t>
            </a:r>
            <a:r>
              <a:rPr lang="en-US">
                <a:cs typeface="Calibri"/>
              </a:rPr>
              <a:t>and </a:t>
            </a:r>
            <a:r>
              <a:rPr lang="en-US" b="1" err="1">
                <a:cs typeface="Calibri"/>
              </a:rPr>
              <a:t>urls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(TF-IDF)</a:t>
            </a:r>
          </a:p>
          <a:p>
            <a:pPr lvl="1"/>
            <a:endParaRPr lang="en-US" b="1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5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34F3A6B3-0617-481F-B1E8-CBD879F13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48" b="1163"/>
          <a:stretch/>
        </p:blipFill>
        <p:spPr>
          <a:xfrm>
            <a:off x="8411780" y="4289604"/>
            <a:ext cx="3197860" cy="157208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26B401-3D83-4F17-9C80-BF0602BFF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44" b="1515"/>
          <a:stretch/>
        </p:blipFill>
        <p:spPr>
          <a:xfrm>
            <a:off x="8332952" y="1774327"/>
            <a:ext cx="3285188" cy="1662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0A211-18AE-43FA-B7C8-573A7EF2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Independent feature sets (2)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7BED7-48D7-4B84-848A-F2ABD9AB2BCD}"/>
              </a:ext>
            </a:extLst>
          </p:cNvPr>
          <p:cNvSpPr txBox="1"/>
          <p:nvPr/>
        </p:nvSpPr>
        <p:spPr>
          <a:xfrm>
            <a:off x="835573" y="1453054"/>
            <a:ext cx="938223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2x Random Forest: </a:t>
            </a:r>
            <a:r>
              <a:rPr lang="en-US" err="1"/>
              <a:t>n_estaminators</a:t>
            </a:r>
            <a:r>
              <a:rPr lang="en-US"/>
              <a:t> = 2000, </a:t>
            </a:r>
            <a:r>
              <a:rPr lang="en-US" err="1"/>
              <a:t>max_depth</a:t>
            </a:r>
            <a:r>
              <a:rPr lang="en-US"/>
              <a:t> = 20, </a:t>
            </a:r>
            <a:r>
              <a:rPr lang="en-US" err="1"/>
              <a:t>random_state</a:t>
            </a:r>
            <a:r>
              <a:rPr lang="en-US"/>
              <a:t> = 10: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threshold = 80%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rows for </a:t>
            </a:r>
            <a:r>
              <a:rPr lang="en-US" b="1">
                <a:cs typeface="Calibri"/>
              </a:rPr>
              <a:t>num RF</a:t>
            </a:r>
            <a:r>
              <a:rPr lang="en-US">
                <a:cs typeface="Calibri"/>
              </a:rPr>
              <a:t> (certainty &gt;= threshold): 5064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#</a:t>
            </a:r>
            <a:r>
              <a:rPr lang="en-US">
                <a:cs typeface="Calibri"/>
              </a:rPr>
              <a:t> of rows for </a:t>
            </a:r>
            <a:r>
              <a:rPr lang="en-US" b="1">
                <a:cs typeface="Calibri"/>
              </a:rPr>
              <a:t>TF-IDF </a:t>
            </a:r>
            <a:r>
              <a:rPr lang="en-US">
                <a:cs typeface="Calibri"/>
              </a:rPr>
              <a:t>(certainty &gt;= threshold): 3218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unique rows (either </a:t>
            </a:r>
            <a:r>
              <a:rPr lang="en-US" b="1">
                <a:cs typeface="Calibri"/>
              </a:rPr>
              <a:t>num RF </a:t>
            </a:r>
            <a:r>
              <a:rPr lang="en-US">
                <a:cs typeface="Calibri"/>
              </a:rPr>
              <a:t>or </a:t>
            </a:r>
            <a:r>
              <a:rPr lang="en-US" b="1">
                <a:cs typeface="Calibri"/>
              </a:rPr>
              <a:t>TF-IDF RF </a:t>
            </a:r>
            <a:r>
              <a:rPr lang="en-US">
                <a:cs typeface="Calibri"/>
              </a:rPr>
              <a:t>had certainty &gt;= threshold): 5758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common rows (</a:t>
            </a:r>
            <a:r>
              <a:rPr lang="en-US" b="1">
                <a:cs typeface="Calibri"/>
              </a:rPr>
              <a:t>num RF </a:t>
            </a:r>
            <a:r>
              <a:rPr lang="en-US">
                <a:cs typeface="Calibri"/>
              </a:rPr>
              <a:t>and </a:t>
            </a:r>
            <a:r>
              <a:rPr lang="en-US" b="1">
                <a:cs typeface="Calibri"/>
              </a:rPr>
              <a:t>TF-IDF RF</a:t>
            </a:r>
            <a:r>
              <a:rPr lang="en-US">
                <a:cs typeface="Calibri"/>
              </a:rPr>
              <a:t> had certainty &gt;= threshold): 2524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# of unique rows for </a:t>
            </a:r>
            <a:r>
              <a:rPr lang="en-US" b="1"/>
              <a:t>num RF</a:t>
            </a:r>
            <a:r>
              <a:rPr lang="en-US"/>
              <a:t>: 2540/5064 (50.16%)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# of unique rows for </a:t>
            </a:r>
            <a:r>
              <a:rPr lang="en-US" b="1"/>
              <a:t>TF-IDF RF</a:t>
            </a:r>
            <a:r>
              <a:rPr lang="en-US"/>
              <a:t>: 694/3218 (21.57%)</a:t>
            </a:r>
            <a:endParaRPr lang="en-US">
              <a:cs typeface="Calibri"/>
            </a:endParaRPr>
          </a:p>
          <a:p>
            <a:r>
              <a:rPr lang="en-US" b="1"/>
              <a:t>Match  common/unique = </a:t>
            </a:r>
            <a:r>
              <a:rPr lang="en-US" b="1" u="sng"/>
              <a:t>43.83%</a:t>
            </a:r>
            <a:endParaRPr lang="en-US" b="1" u="sng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1CF20-3E60-4B67-864F-7CFF167EED8A}"/>
              </a:ext>
            </a:extLst>
          </p:cNvPr>
          <p:cNvSpPr txBox="1"/>
          <p:nvPr/>
        </p:nvSpPr>
        <p:spPr>
          <a:xfrm>
            <a:off x="835572" y="4036846"/>
            <a:ext cx="9382234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2x Random Forest: </a:t>
            </a:r>
            <a:r>
              <a:rPr lang="en-US" err="1"/>
              <a:t>n_estaminators</a:t>
            </a:r>
            <a:r>
              <a:rPr lang="en-US"/>
              <a:t> = 100, </a:t>
            </a:r>
            <a:r>
              <a:rPr lang="en-US" err="1"/>
              <a:t>max_depth</a:t>
            </a:r>
            <a:r>
              <a:rPr lang="en-US"/>
              <a:t> = 8, </a:t>
            </a:r>
            <a:r>
              <a:rPr lang="en-US" err="1"/>
              <a:t>random_state</a:t>
            </a:r>
            <a:r>
              <a:rPr lang="en-US"/>
              <a:t> = 10: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threshold = 80%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rows for </a:t>
            </a:r>
            <a:r>
              <a:rPr lang="en-US" b="1">
                <a:cs typeface="Calibri"/>
              </a:rPr>
              <a:t>num RF</a:t>
            </a:r>
            <a:r>
              <a:rPr lang="en-US">
                <a:cs typeface="Calibri"/>
              </a:rPr>
              <a:t> (certainty &gt;= threshold): 431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#</a:t>
            </a:r>
            <a:r>
              <a:rPr lang="en-US">
                <a:cs typeface="Calibri"/>
              </a:rPr>
              <a:t> of rows for </a:t>
            </a:r>
            <a:r>
              <a:rPr lang="en-US" b="1">
                <a:cs typeface="Calibri"/>
              </a:rPr>
              <a:t>TF-IDF </a:t>
            </a:r>
            <a:r>
              <a:rPr lang="en-US">
                <a:cs typeface="Calibri"/>
              </a:rPr>
              <a:t>(certainty &gt;= threshold): 1727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unique rows (either </a:t>
            </a:r>
            <a:r>
              <a:rPr lang="en-US" b="1">
                <a:cs typeface="Calibri"/>
              </a:rPr>
              <a:t>num RF </a:t>
            </a:r>
            <a:r>
              <a:rPr lang="en-US">
                <a:cs typeface="Calibri"/>
              </a:rPr>
              <a:t>or </a:t>
            </a:r>
            <a:r>
              <a:rPr lang="en-US" b="1">
                <a:cs typeface="Calibri"/>
              </a:rPr>
              <a:t>TF-IDF RF </a:t>
            </a:r>
            <a:r>
              <a:rPr lang="en-US">
                <a:cs typeface="Calibri"/>
              </a:rPr>
              <a:t>had certainty &gt;= threshold): 1892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common rows (</a:t>
            </a:r>
            <a:r>
              <a:rPr lang="en-US" b="1">
                <a:cs typeface="Calibri"/>
              </a:rPr>
              <a:t>num RF </a:t>
            </a:r>
            <a:r>
              <a:rPr lang="en-US">
                <a:cs typeface="Calibri"/>
              </a:rPr>
              <a:t>and </a:t>
            </a:r>
            <a:r>
              <a:rPr lang="en-US" b="1">
                <a:cs typeface="Calibri"/>
              </a:rPr>
              <a:t>TF-IDF RF</a:t>
            </a:r>
            <a:r>
              <a:rPr lang="en-US">
                <a:cs typeface="Calibri"/>
              </a:rPr>
              <a:t> had certainty &gt;= threshold): 266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# of unique rows for </a:t>
            </a:r>
            <a:r>
              <a:rPr lang="en-US" b="1"/>
              <a:t>num RF</a:t>
            </a:r>
            <a:r>
              <a:rPr lang="en-US"/>
              <a:t>: 165/431 (38.28%)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# of unique rows for </a:t>
            </a:r>
            <a:r>
              <a:rPr lang="en-US" b="1"/>
              <a:t>TF-IDF RF</a:t>
            </a:r>
            <a:r>
              <a:rPr lang="en-US"/>
              <a:t>: 1461/1727 (84.6%)</a:t>
            </a:r>
            <a:endParaRPr lang="en-US">
              <a:cs typeface="Calibri"/>
            </a:endParaRPr>
          </a:p>
          <a:p>
            <a:r>
              <a:rPr lang="en-US" b="1"/>
              <a:t>Match: common/unique =</a:t>
            </a:r>
            <a:r>
              <a:rPr lang="en-US"/>
              <a:t> </a:t>
            </a:r>
            <a:r>
              <a:rPr lang="en-US" b="1" u="sng"/>
              <a:t>14.12%</a:t>
            </a:r>
            <a:endParaRPr lang="en-US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33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87D1-8C67-494D-81F8-9DE498A3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Choosing more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C328-B3CC-441C-801A-C98FB863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preprocessed all relatives features from dataset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Textual + URL</a:t>
            </a:r>
          </a:p>
          <a:p>
            <a:r>
              <a:rPr lang="en-US">
                <a:cs typeface="Calibri"/>
              </a:rPr>
              <a:t>Numeric + rest of numeric and categorical attributes</a:t>
            </a:r>
          </a:p>
        </p:txBody>
      </p:sp>
    </p:spTree>
    <p:extLst>
      <p:ext uri="{BB962C8B-B14F-4D97-AF65-F5344CB8AC3E}">
        <p14:creationId xmlns:p14="http://schemas.microsoft.com/office/powerpoint/2010/main" val="13357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C970-46DA-4C2E-BADE-8948539E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Benchmark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B9A6-A601-4F29-8DA5-5462A710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latin typeface="Calibri"/>
                <a:cs typeface="Calibri"/>
              </a:rPr>
              <a:t>RandomForest</a:t>
            </a:r>
            <a:endParaRPr lang="en-US" b="1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Numerical and textual (</a:t>
            </a:r>
            <a:r>
              <a:rPr lang="en-US" dirty="0" err="1">
                <a:latin typeface="Calibri"/>
                <a:cs typeface="Calibri"/>
              </a:rPr>
              <a:t>tf-idf</a:t>
            </a:r>
            <a:r>
              <a:rPr lang="en-US" dirty="0">
                <a:latin typeface="Calibri"/>
                <a:cs typeface="Calibri"/>
              </a:rPr>
              <a:t> top 1000)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79.92%</a:t>
            </a:r>
          </a:p>
          <a:p>
            <a:r>
              <a:rPr lang="en-US" dirty="0">
                <a:latin typeface="Calibri"/>
                <a:cs typeface="Calibri"/>
              </a:rPr>
              <a:t>URL and textual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80.39%</a:t>
            </a:r>
          </a:p>
          <a:p>
            <a:pPr marL="457200" lvl="1" indent="0">
              <a:buNone/>
            </a:pPr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…</a:t>
            </a:r>
            <a:r>
              <a:rPr lang="en-US" dirty="0" err="1">
                <a:latin typeface="Calibri"/>
                <a:cs typeface="Calibri"/>
              </a:rPr>
              <a:t>tf-idf</a:t>
            </a:r>
            <a:r>
              <a:rPr lang="en-US" dirty="0">
                <a:latin typeface="Calibri"/>
                <a:cs typeface="Calibri"/>
              </a:rPr>
              <a:t> alone: 79.72%</a:t>
            </a:r>
          </a:p>
          <a:p>
            <a:r>
              <a:rPr lang="en-US" dirty="0">
                <a:latin typeface="Calibri"/>
                <a:cs typeface="Calibri"/>
              </a:rPr>
              <a:t>but all the data must be labeled!</a:t>
            </a:r>
          </a:p>
          <a:p>
            <a:r>
              <a:rPr lang="en-US" b="1" dirty="0">
                <a:latin typeface="Calibri"/>
                <a:cs typeface="Calibri"/>
              </a:rPr>
              <a:t>54% (URL) and 53% (content) accuracy with 10 labeled records</a:t>
            </a:r>
          </a:p>
        </p:txBody>
      </p:sp>
    </p:spTree>
    <p:extLst>
      <p:ext uri="{BB962C8B-B14F-4D97-AF65-F5344CB8AC3E}">
        <p14:creationId xmlns:p14="http://schemas.microsoft.com/office/powerpoint/2010/main" val="5317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4E1-8CE6-4061-97A0-E6B69482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81BD-8200-4093-AD77-744F9BA7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Implementation (almost) like Blum and Mitchell</a:t>
            </a:r>
          </a:p>
          <a:p>
            <a:r>
              <a:rPr lang="en-US">
                <a:cs typeface="Calibri"/>
              </a:rPr>
              <a:t>Inputs: labeled data(L) , unlabeled data(U), </a:t>
            </a:r>
            <a:r>
              <a:rPr lang="en-US" err="1">
                <a:cs typeface="Calibri"/>
              </a:rPr>
              <a:t>classificatorA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classificatorB</a:t>
            </a:r>
            <a:r>
              <a:rPr lang="en-US">
                <a:cs typeface="Calibri"/>
              </a:rPr>
              <a:t>, number of iteration(k)</a:t>
            </a:r>
          </a:p>
          <a:p>
            <a:r>
              <a:rPr lang="en-US">
                <a:cs typeface="Calibri"/>
              </a:rPr>
              <a:t>For k iteration: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Build classifier A using the A portion of each labeled document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Build classifier B using the B portion of each labeled document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Allow A to label p positive and n negative examples from U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Do the same (step 3) using classifier B.</a:t>
            </a: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Add these </a:t>
            </a:r>
            <a:r>
              <a:rPr lang="en-US" err="1">
                <a:cs typeface="Calibri"/>
              </a:rPr>
              <a:t>self labeled</a:t>
            </a:r>
            <a:r>
              <a:rPr lang="en-US">
                <a:cs typeface="Calibri"/>
              </a:rPr>
              <a:t> examples to 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Output: two classifiers trained on subsets of features</a:t>
            </a:r>
          </a:p>
          <a:p>
            <a:r>
              <a:rPr lang="en-US">
                <a:cs typeface="Calibri"/>
              </a:rPr>
              <a:t>Final prediction: multiplying the probabilities of predictions by A and B</a:t>
            </a:r>
          </a:p>
        </p:txBody>
      </p:sp>
    </p:spTree>
    <p:extLst>
      <p:ext uri="{BB962C8B-B14F-4D97-AF65-F5344CB8AC3E}">
        <p14:creationId xmlns:p14="http://schemas.microsoft.com/office/powerpoint/2010/main" val="260215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C3C2-33B3-4480-BD62-BF996A28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Repeating first co-training experiment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EF73-6910-4ACE-8CDE-19D54315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180"/>
            <a:ext cx="10515600" cy="1359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Selecting of labeled data affect the results (+/- 10%) !!!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B4275305-020B-4F12-A3FF-E41C1C49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44367"/>
              </p:ext>
            </p:extLst>
          </p:nvPr>
        </p:nvGraphicFramePr>
        <p:xfrm>
          <a:off x="1202643" y="2077043"/>
          <a:ext cx="8168640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39900881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7089969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4676025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05125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/>
                        <a:t>Page-based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/>
                        <a:t>Link-based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Supervised learning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8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Co-training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204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k-SK"/>
                        <a:t>Co-training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k-SK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k-SK"/>
                        <a:t>22.4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k-SK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7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F1C27-9741-46DD-9B3D-3C202F86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cs typeface="Calibri Light"/>
              </a:rPr>
              <a:t>Co-training results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66CA93-0FBC-4222-A90D-47560717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>
                <a:cs typeface="Calibri"/>
              </a:rPr>
              <a:t>Textual</a:t>
            </a:r>
            <a:r>
              <a:rPr lang="sk-SK" dirty="0">
                <a:cs typeface="Calibri"/>
              </a:rPr>
              <a:t> and </a:t>
            </a:r>
            <a:r>
              <a:rPr lang="sk-SK" dirty="0" err="1">
                <a:cs typeface="Calibri"/>
              </a:rPr>
              <a:t>URLs</a:t>
            </a:r>
            <a:r>
              <a:rPr lang="sk-SK" dirty="0">
                <a:cs typeface="Calibri"/>
              </a:rPr>
              <a:t> (</a:t>
            </a:r>
            <a:r>
              <a:rPr lang="sk-SK" dirty="0" err="1">
                <a:cs typeface="Calibri"/>
              </a:rPr>
              <a:t>LogisticRegression</a:t>
            </a:r>
            <a:r>
              <a:rPr lang="sk-SK" dirty="0">
                <a:cs typeface="Calibri"/>
              </a:rPr>
              <a:t>)</a:t>
            </a:r>
          </a:p>
          <a:p>
            <a:pPr marL="914400" lvl="1" indent="-457200"/>
            <a:r>
              <a:rPr lang="sk-SK" dirty="0">
                <a:cs typeface="Calibri"/>
              </a:rPr>
              <a:t>10 </a:t>
            </a:r>
            <a:r>
              <a:rPr lang="sk-SK" dirty="0" err="1">
                <a:cs typeface="Calibri"/>
              </a:rPr>
              <a:t>labeled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examples</a:t>
            </a:r>
            <a:r>
              <a:rPr lang="sk-SK" dirty="0">
                <a:cs typeface="Calibri"/>
              </a:rPr>
              <a:t> (5 evergreen, 5 </a:t>
            </a:r>
            <a:r>
              <a:rPr lang="sk-SK" dirty="0" err="1">
                <a:cs typeface="Calibri"/>
              </a:rPr>
              <a:t>non</a:t>
            </a:r>
            <a:r>
              <a:rPr lang="sk-SK" dirty="0">
                <a:cs typeface="Calibri"/>
              </a:rPr>
              <a:t>-evergreen)</a:t>
            </a:r>
          </a:p>
          <a:p>
            <a:pPr lvl="2"/>
            <a:r>
              <a:rPr lang="sk-SK" dirty="0">
                <a:cs typeface="Calibri"/>
              </a:rPr>
              <a:t>Text </a:t>
            </a:r>
            <a:r>
              <a:rPr lang="sk-SK" dirty="0" err="1">
                <a:cs typeface="Calibri"/>
              </a:rPr>
              <a:t>classifier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accuracy</a:t>
            </a:r>
            <a:r>
              <a:rPr lang="sk-SK" dirty="0">
                <a:cs typeface="Calibri"/>
              </a:rPr>
              <a:t>: 75.0%</a:t>
            </a:r>
          </a:p>
          <a:p>
            <a:pPr lvl="2"/>
            <a:r>
              <a:rPr lang="sk-SK" dirty="0">
                <a:cs typeface="Calibri"/>
              </a:rPr>
              <a:t>URL </a:t>
            </a:r>
            <a:r>
              <a:rPr lang="sk-SK" dirty="0" err="1">
                <a:cs typeface="Calibri"/>
              </a:rPr>
              <a:t>classifier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accuracy</a:t>
            </a:r>
            <a:r>
              <a:rPr lang="sk-SK" dirty="0">
                <a:cs typeface="Calibri"/>
              </a:rPr>
              <a:t>: 52.9%</a:t>
            </a:r>
          </a:p>
          <a:p>
            <a:pPr lvl="2"/>
            <a:r>
              <a:rPr lang="sk-SK" dirty="0" err="1">
                <a:cs typeface="Calibri"/>
              </a:rPr>
              <a:t>Combined</a:t>
            </a:r>
            <a:r>
              <a:rPr lang="sk-SK" dirty="0">
                <a:cs typeface="Calibri"/>
              </a:rPr>
              <a:t>: 72.3%</a:t>
            </a:r>
          </a:p>
          <a:p>
            <a:pPr marL="914400" lvl="1" indent="-457200"/>
            <a:r>
              <a:rPr lang="sk-SK" dirty="0">
                <a:cs typeface="Calibri"/>
              </a:rPr>
              <a:t>20 </a:t>
            </a:r>
            <a:r>
              <a:rPr lang="sk-SK" dirty="0" err="1">
                <a:cs typeface="Calibri"/>
              </a:rPr>
              <a:t>labeled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examples</a:t>
            </a:r>
            <a:r>
              <a:rPr lang="sk-SK" dirty="0">
                <a:cs typeface="Calibri"/>
              </a:rPr>
              <a:t> (10 evergreen, 10 </a:t>
            </a:r>
            <a:r>
              <a:rPr lang="sk-SK" dirty="0" err="1">
                <a:cs typeface="Calibri"/>
              </a:rPr>
              <a:t>non</a:t>
            </a:r>
            <a:r>
              <a:rPr lang="sk-SK" dirty="0">
                <a:cs typeface="Calibri"/>
              </a:rPr>
              <a:t>-evergreen)</a:t>
            </a:r>
          </a:p>
          <a:p>
            <a:pPr lvl="2"/>
            <a:r>
              <a:rPr lang="sk-SK" dirty="0">
                <a:cs typeface="Calibri"/>
              </a:rPr>
              <a:t>Text </a:t>
            </a:r>
            <a:r>
              <a:rPr lang="sk-SK" dirty="0" err="1">
                <a:cs typeface="Calibri"/>
              </a:rPr>
              <a:t>classifier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accuracy</a:t>
            </a:r>
            <a:r>
              <a:rPr lang="sk-SK" dirty="0">
                <a:cs typeface="Calibri"/>
              </a:rPr>
              <a:t>: 71.1%</a:t>
            </a:r>
          </a:p>
          <a:p>
            <a:pPr lvl="2"/>
            <a:r>
              <a:rPr lang="sk-SK" dirty="0">
                <a:cs typeface="Calibri"/>
              </a:rPr>
              <a:t>URL </a:t>
            </a:r>
            <a:r>
              <a:rPr lang="sk-SK" dirty="0" err="1">
                <a:cs typeface="Calibri"/>
              </a:rPr>
              <a:t>classifier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accuracy</a:t>
            </a:r>
            <a:r>
              <a:rPr lang="sk-SK" dirty="0">
                <a:cs typeface="Calibri"/>
              </a:rPr>
              <a:t>: 63.5%</a:t>
            </a:r>
          </a:p>
          <a:p>
            <a:pPr lvl="2"/>
            <a:r>
              <a:rPr lang="sk-SK" dirty="0" err="1">
                <a:cs typeface="Calibri"/>
              </a:rPr>
              <a:t>Combined</a:t>
            </a:r>
            <a:r>
              <a:rPr lang="sk-SK" dirty="0">
                <a:cs typeface="Calibri"/>
              </a:rPr>
              <a:t>: 70.4%</a:t>
            </a:r>
          </a:p>
        </p:txBody>
      </p:sp>
    </p:spTree>
    <p:extLst>
      <p:ext uri="{BB962C8B-B14F-4D97-AF65-F5344CB8AC3E}">
        <p14:creationId xmlns:p14="http://schemas.microsoft.com/office/powerpoint/2010/main" val="394843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D2A6DA-14C0-4087-96A4-3F56FEE6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>
                <a:cs typeface="Calibri Light"/>
              </a:rPr>
              <a:t>Next...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1C0DAE-E340-45E0-903E-7D44BC35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sk-SK" dirty="0" err="1">
                <a:cs typeface="Calibri"/>
              </a:rPr>
              <a:t>Improve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classification</a:t>
            </a:r>
            <a:r>
              <a:rPr lang="sk-SK" dirty="0">
                <a:cs typeface="Calibri"/>
              </a:rPr>
              <a:t> of evergreen-</a:t>
            </a:r>
            <a:r>
              <a:rPr lang="sk-SK" dirty="0" err="1">
                <a:cs typeface="Calibri"/>
              </a:rPr>
              <a:t>pages</a:t>
            </a:r>
            <a:r>
              <a:rPr lang="sk-SK" dirty="0">
                <a:cs typeface="Calibri"/>
              </a:rPr>
              <a:t> (</a:t>
            </a:r>
            <a:r>
              <a:rPr lang="sk-SK" dirty="0" err="1">
                <a:cs typeface="Calibri"/>
              </a:rPr>
              <a:t>different</a:t>
            </a:r>
            <a:r>
              <a:rPr lang="sk-SK" dirty="0">
                <a:cs typeface="Calibri"/>
              </a:rPr>
              <a:t> feature </a:t>
            </a:r>
            <a:r>
              <a:rPr lang="sk-SK" dirty="0" err="1">
                <a:cs typeface="Calibri"/>
              </a:rPr>
              <a:t>sets</a:t>
            </a:r>
            <a:r>
              <a:rPr lang="sk-SK" dirty="0">
                <a:cs typeface="Calibri"/>
              </a:rPr>
              <a:t>, </a:t>
            </a:r>
            <a:r>
              <a:rPr lang="sk-SK" dirty="0" err="1">
                <a:cs typeface="Calibri"/>
              </a:rPr>
              <a:t>parameters</a:t>
            </a:r>
            <a:r>
              <a:rPr lang="sk-SK" dirty="0">
                <a:cs typeface="Calibri"/>
              </a:rPr>
              <a:t>, ...)</a:t>
            </a:r>
          </a:p>
          <a:p>
            <a:pPr marL="457200" indent="-457200"/>
            <a:r>
              <a:rPr lang="sk-SK" dirty="0" err="1">
                <a:cs typeface="Calibri"/>
              </a:rPr>
              <a:t>Try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out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another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co-training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implementation</a:t>
            </a:r>
            <a:endParaRPr lang="sk-SK" dirty="0">
              <a:cs typeface="Calibri"/>
            </a:endParaRPr>
          </a:p>
          <a:p>
            <a:pPr marL="457200" indent="-457200"/>
            <a:r>
              <a:rPr lang="sk-SK" dirty="0" err="1">
                <a:cs typeface="Calibri"/>
              </a:rPr>
              <a:t>Try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out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co-training</a:t>
            </a:r>
            <a:r>
              <a:rPr lang="sk-SK" dirty="0">
                <a:cs typeface="Calibri"/>
              </a:rPr>
              <a:t> on </a:t>
            </a:r>
            <a:r>
              <a:rPr lang="sk-SK" dirty="0" err="1">
                <a:cs typeface="Calibri"/>
              </a:rPr>
              <a:t>independent</a:t>
            </a:r>
            <a:r>
              <a:rPr lang="sk-SK" dirty="0">
                <a:cs typeface="Calibri"/>
              </a:rPr>
              <a:t> feature </a:t>
            </a:r>
            <a:r>
              <a:rPr lang="sk-SK" dirty="0" err="1">
                <a:cs typeface="Calibri"/>
              </a:rPr>
              <a:t>sets</a:t>
            </a:r>
            <a:r>
              <a:rPr lang="sk-SK" dirty="0">
                <a:cs typeface="Calibri"/>
              </a:rPr>
              <a:t> (</a:t>
            </a:r>
            <a:r>
              <a:rPr lang="sk-SK" dirty="0" err="1">
                <a:cs typeface="Calibri"/>
              </a:rPr>
              <a:t>artificially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created</a:t>
            </a:r>
            <a:r>
              <a:rPr lang="sk-SK" dirty="0">
                <a:cs typeface="Calibri"/>
              </a:rPr>
              <a:t> </a:t>
            </a:r>
            <a:r>
              <a:rPr lang="sk-SK" dirty="0" err="1">
                <a:cs typeface="Calibri"/>
              </a:rPr>
              <a:t>dataset</a:t>
            </a:r>
            <a:r>
              <a:rPr lang="sk-SK" dirty="0">
                <a:cs typeface="Calibri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5964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Co-training</vt:lpstr>
      <vt:lpstr>Independent feature sets</vt:lpstr>
      <vt:lpstr>Independent feature sets (2)</vt:lpstr>
      <vt:lpstr>Choosing more features</vt:lpstr>
      <vt:lpstr>Benchmark model</vt:lpstr>
      <vt:lpstr>Co-training</vt:lpstr>
      <vt:lpstr>Repeating first co-training experiment</vt:lpstr>
      <vt:lpstr>Co-training results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70</cp:revision>
  <dcterms:created xsi:type="dcterms:W3CDTF">2013-07-15T20:26:40Z</dcterms:created>
  <dcterms:modified xsi:type="dcterms:W3CDTF">2018-11-28T07:54:21Z</dcterms:modified>
</cp:coreProperties>
</file>