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63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B185B-2CA7-4004-AED8-CD9CAC53F85A}" v="326" dt="2018-11-13T09:36:05.976"/>
    <p1510:client id="{19B769F0-460B-4A4B-B8B3-C1F2FC641D1D}" v="186" dt="2018-11-13T09:25:16.769"/>
    <p1510:client id="{57C2EE56-3FFF-4C43-BA9F-B80DD12E9C93}" v="14" dt="2018-11-13T08:50:11.130"/>
    <p1510:client id="{52CD2A8F-FE1D-4552-A3EF-ACB11FA72EB4}" v="131" dt="2018-11-13T09:49:51.312"/>
    <p1510:client id="{23EFCC62-3E9E-4B23-B2C5-169DEF01115C}" v="192" dt="2018-11-13T09:42:48.208"/>
    <p1510:client id="{40CC40E5-8507-4AC7-857E-DD93AFCB178B}" v="45" dt="2018-11-13T09:39:53.241"/>
    <p1510:client id="{B85BA03C-27A0-4036-B7DE-A452B0F87F0B}" v="10" dt="2018-11-13T09:52:27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98CE42C-D115-4488-97FC-FC12F02E9291}"/>
    <pc:docChg chg="modSld">
      <pc:chgData name="" userId="" providerId="" clId="Web-{698CE42C-D115-4488-97FC-FC12F02E9291}" dt="2018-11-12T13:51:27.547" v="1" actId="20577"/>
      <pc:docMkLst>
        <pc:docMk/>
      </pc:docMkLst>
      <pc:sldChg chg="modSp">
        <pc:chgData name="" userId="" providerId="" clId="Web-{698CE42C-D115-4488-97FC-FC12F02E9291}" dt="2018-11-12T13:51:27.547" v="0" actId="20577"/>
        <pc:sldMkLst>
          <pc:docMk/>
          <pc:sldMk cId="4167258159" sldId="259"/>
        </pc:sldMkLst>
        <pc:spChg chg="mod">
          <ac:chgData name="" userId="" providerId="" clId="Web-{698CE42C-D115-4488-97FC-FC12F02E9291}" dt="2018-11-12T13:51:27.547" v="0" actId="20577"/>
          <ac:spMkLst>
            <pc:docMk/>
            <pc:sldMk cId="4167258159" sldId="259"/>
            <ac:spMk id="2" creationId="{6FEFC2DD-B7A6-41F3-877D-FB4CA377B677}"/>
          </ac:spMkLst>
        </pc:spChg>
      </pc:sldChg>
    </pc:docChg>
  </pc:docChgLst>
  <pc:docChgLst>
    <pc:chgData name="Peter Mačinec" userId="496728832aad1770" providerId="LiveId" clId="{23EFCC62-3E9E-4B23-B2C5-169DEF01115C}"/>
    <pc:docChg chg="undo custSel modSld sldOrd">
      <pc:chgData name="Peter Mačinec" userId="496728832aad1770" providerId="LiveId" clId="{23EFCC62-3E9E-4B23-B2C5-169DEF01115C}" dt="2018-11-13T09:42:48.208" v="182" actId="20577"/>
      <pc:docMkLst>
        <pc:docMk/>
      </pc:docMkLst>
      <pc:sldChg chg="ord">
        <pc:chgData name="Peter Mačinec" userId="496728832aad1770" providerId="LiveId" clId="{23EFCC62-3E9E-4B23-B2C5-169DEF01115C}" dt="2018-11-13T09:40:23.781" v="169"/>
        <pc:sldMkLst>
          <pc:docMk/>
          <pc:sldMk cId="109857222" sldId="256"/>
        </pc:sldMkLst>
      </pc:sldChg>
      <pc:sldChg chg="addSp delSp modSp">
        <pc:chgData name="Peter Mačinec" userId="496728832aad1770" providerId="LiveId" clId="{23EFCC62-3E9E-4B23-B2C5-169DEF01115C}" dt="2018-11-13T09:42:02.215" v="179" actId="20577"/>
        <pc:sldMkLst>
          <pc:docMk/>
          <pc:sldMk cId="67984042" sldId="257"/>
        </pc:sldMkLst>
        <pc:spChg chg="mod">
          <ac:chgData name="Peter Mačinec" userId="496728832aad1770" providerId="LiveId" clId="{23EFCC62-3E9E-4B23-B2C5-169DEF01115C}" dt="2018-11-13T09:42:02.215" v="179" actId="20577"/>
          <ac:spMkLst>
            <pc:docMk/>
            <pc:sldMk cId="67984042" sldId="257"/>
            <ac:spMk id="3" creationId="{4C5A5587-CD93-4EE3-AEE7-C240B9D029E1}"/>
          </ac:spMkLst>
        </pc:spChg>
        <pc:spChg chg="add del mod">
          <ac:chgData name="Peter Mačinec" userId="496728832aad1770" providerId="LiveId" clId="{23EFCC62-3E9E-4B23-B2C5-169DEF01115C}" dt="2018-11-13T09:39:41.877" v="164"/>
          <ac:spMkLst>
            <pc:docMk/>
            <pc:sldMk cId="67984042" sldId="257"/>
            <ac:spMk id="5" creationId="{B4A4D649-3478-4A9E-B384-5AA544085B1B}"/>
          </ac:spMkLst>
        </pc:spChg>
        <pc:spChg chg="mod">
          <ac:chgData name="Peter Mačinec" userId="496728832aad1770" providerId="LiveId" clId="{23EFCC62-3E9E-4B23-B2C5-169DEF01115C}" dt="2018-11-13T09:28:24.763" v="52" actId="1076"/>
          <ac:spMkLst>
            <pc:docMk/>
            <pc:sldMk cId="67984042" sldId="257"/>
            <ac:spMk id="7" creationId="{9FE41A97-9DE3-426E-9BF6-7BF021E7AC16}"/>
          </ac:spMkLst>
        </pc:spChg>
        <pc:picChg chg="mod">
          <ac:chgData name="Peter Mačinec" userId="496728832aad1770" providerId="LiveId" clId="{23EFCC62-3E9E-4B23-B2C5-169DEF01115C}" dt="2018-11-13T09:27:46.027" v="47" actId="1076"/>
          <ac:picMkLst>
            <pc:docMk/>
            <pc:sldMk cId="67984042" sldId="257"/>
            <ac:picMk id="4" creationId="{778894CD-2D99-4054-8B09-2BAE889C200E}"/>
          </ac:picMkLst>
        </pc:picChg>
      </pc:sldChg>
      <pc:sldChg chg="modSp">
        <pc:chgData name="Peter Mačinec" userId="496728832aad1770" providerId="LiveId" clId="{23EFCC62-3E9E-4B23-B2C5-169DEF01115C}" dt="2018-11-13T09:29:59.035" v="159" actId="27636"/>
        <pc:sldMkLst>
          <pc:docMk/>
          <pc:sldMk cId="4167258159" sldId="259"/>
        </pc:sldMkLst>
        <pc:spChg chg="mod">
          <ac:chgData name="Peter Mačinec" userId="496728832aad1770" providerId="LiveId" clId="{23EFCC62-3E9E-4B23-B2C5-169DEF01115C}" dt="2018-11-13T09:29:59.035" v="159" actId="27636"/>
          <ac:spMkLst>
            <pc:docMk/>
            <pc:sldMk cId="4167258159" sldId="259"/>
            <ac:spMk id="3" creationId="{D28B2B4F-EE8E-48B1-88F1-0437023B44DB}"/>
          </ac:spMkLst>
        </pc:spChg>
      </pc:sldChg>
      <pc:sldChg chg="modSp">
        <pc:chgData name="Peter Mačinec" userId="496728832aad1770" providerId="LiveId" clId="{23EFCC62-3E9E-4B23-B2C5-169DEF01115C}" dt="2018-11-13T09:19:14.907" v="45" actId="20577"/>
        <pc:sldMkLst>
          <pc:docMk/>
          <pc:sldMk cId="3393691740" sldId="260"/>
        </pc:sldMkLst>
        <pc:spChg chg="mod">
          <ac:chgData name="Peter Mačinec" userId="496728832aad1770" providerId="LiveId" clId="{23EFCC62-3E9E-4B23-B2C5-169DEF01115C}" dt="2018-11-13T09:19:14.907" v="45" actId="20577"/>
          <ac:spMkLst>
            <pc:docMk/>
            <pc:sldMk cId="3393691740" sldId="260"/>
            <ac:spMk id="5" creationId="{028E4E93-427B-4C99-B012-CACBAEB05FB0}"/>
          </ac:spMkLst>
        </pc:spChg>
      </pc:sldChg>
      <pc:sldChg chg="modSp">
        <pc:chgData name="Peter Mačinec" userId="496728832aad1770" providerId="LiveId" clId="{23EFCC62-3E9E-4B23-B2C5-169DEF01115C}" dt="2018-11-13T09:39:35.081" v="160" actId="20577"/>
        <pc:sldMkLst>
          <pc:docMk/>
          <pc:sldMk cId="4158563164" sldId="261"/>
        </pc:sldMkLst>
        <pc:spChg chg="mod">
          <ac:chgData name="Peter Mačinec" userId="496728832aad1770" providerId="LiveId" clId="{23EFCC62-3E9E-4B23-B2C5-169DEF01115C}" dt="2018-11-13T09:39:35.081" v="160" actId="20577"/>
          <ac:spMkLst>
            <pc:docMk/>
            <pc:sldMk cId="4158563164" sldId="261"/>
            <ac:spMk id="3" creationId="{5C2EEC5B-0406-4182-B324-F865DFE9EACA}"/>
          </ac:spMkLst>
        </pc:spChg>
      </pc:sldChg>
      <pc:sldChg chg="modSp">
        <pc:chgData name="Peter Mačinec" userId="496728832aad1770" providerId="LiveId" clId="{23EFCC62-3E9E-4B23-B2C5-169DEF01115C}" dt="2018-11-13T09:42:48.208" v="182" actId="20577"/>
        <pc:sldMkLst>
          <pc:docMk/>
          <pc:sldMk cId="3707616689" sldId="263"/>
        </pc:sldMkLst>
        <pc:spChg chg="mod">
          <ac:chgData name="Peter Mačinec" userId="496728832aad1770" providerId="LiveId" clId="{23EFCC62-3E9E-4B23-B2C5-169DEF01115C}" dt="2018-11-13T09:14:16.162" v="4" actId="20577"/>
          <ac:spMkLst>
            <pc:docMk/>
            <pc:sldMk cId="3707616689" sldId="263"/>
            <ac:spMk id="6" creationId="{6328875A-AF11-42FD-9658-A097DAB90489}"/>
          </ac:spMkLst>
        </pc:spChg>
        <pc:spChg chg="mod">
          <ac:chgData name="Peter Mačinec" userId="496728832aad1770" providerId="LiveId" clId="{23EFCC62-3E9E-4B23-B2C5-169DEF01115C}" dt="2018-11-13T09:42:48.208" v="182" actId="20577"/>
          <ac:spMkLst>
            <pc:docMk/>
            <pc:sldMk cId="3707616689" sldId="263"/>
            <ac:spMk id="9" creationId="{C19BD99B-50C1-4F84-B471-E995AF476721}"/>
          </ac:spMkLst>
        </pc:spChg>
      </pc:sldChg>
    </pc:docChg>
  </pc:docChgLst>
  <pc:docChgLst>
    <pc:chgData name="Lukáš Janík" userId="4b8cfff10f75c623" providerId="Windows Live" clId="Web-{19B769F0-460B-4A4B-B8B3-C1F2FC641D1D}"/>
    <pc:docChg chg="modSld">
      <pc:chgData name="Lukáš Janík" userId="4b8cfff10f75c623" providerId="Windows Live" clId="Web-{19B769F0-460B-4A4B-B8B3-C1F2FC641D1D}" dt="2018-11-13T09:25:16.769" v="371" actId="20577"/>
      <pc:docMkLst>
        <pc:docMk/>
      </pc:docMkLst>
      <pc:sldChg chg="modSp">
        <pc:chgData name="Lukáš Janík" userId="4b8cfff10f75c623" providerId="Windows Live" clId="Web-{19B769F0-460B-4A4B-B8B3-C1F2FC641D1D}" dt="2018-11-13T09:25:16.769" v="370" actId="20577"/>
        <pc:sldMkLst>
          <pc:docMk/>
          <pc:sldMk cId="67984042" sldId="257"/>
        </pc:sldMkLst>
        <pc:spChg chg="mod">
          <ac:chgData name="Lukáš Janík" userId="4b8cfff10f75c623" providerId="Windows Live" clId="Web-{19B769F0-460B-4A4B-B8B3-C1F2FC641D1D}" dt="2018-11-13T09:25:16.769" v="370" actId="20577"/>
          <ac:spMkLst>
            <pc:docMk/>
            <pc:sldMk cId="67984042" sldId="257"/>
            <ac:spMk id="3" creationId="{4C5A5587-CD93-4EE3-AEE7-C240B9D029E1}"/>
          </ac:spMkLst>
        </pc:spChg>
      </pc:sldChg>
      <pc:sldChg chg="modSp">
        <pc:chgData name="Lukáš Janík" userId="4b8cfff10f75c623" providerId="Windows Live" clId="Web-{19B769F0-460B-4A4B-B8B3-C1F2FC641D1D}" dt="2018-11-13T09:17:49.205" v="142" actId="20577"/>
        <pc:sldMkLst>
          <pc:docMk/>
          <pc:sldMk cId="4158563164" sldId="261"/>
        </pc:sldMkLst>
        <pc:spChg chg="mod">
          <ac:chgData name="Lukáš Janík" userId="4b8cfff10f75c623" providerId="Windows Live" clId="Web-{19B769F0-460B-4A4B-B8B3-C1F2FC641D1D}" dt="2018-11-13T09:17:49.205" v="142" actId="20577"/>
          <ac:spMkLst>
            <pc:docMk/>
            <pc:sldMk cId="4158563164" sldId="261"/>
            <ac:spMk id="3" creationId="{5C2EEC5B-0406-4182-B324-F865DFE9EACA}"/>
          </ac:spMkLst>
        </pc:spChg>
      </pc:sldChg>
    </pc:docChg>
  </pc:docChgLst>
  <pc:docChgLst>
    <pc:chgData name="Lukáš Janík" userId="4b8cfff10f75c623" providerId="Windows Live" clId="Web-{40CC40E5-8507-4AC7-857E-DD93AFCB178B}"/>
    <pc:docChg chg="modSld">
      <pc:chgData name="Lukáš Janík" userId="4b8cfff10f75c623" providerId="Windows Live" clId="Web-{40CC40E5-8507-4AC7-857E-DD93AFCB178B}" dt="2018-11-13T09:39:53.241" v="92" actId="20577"/>
      <pc:docMkLst>
        <pc:docMk/>
      </pc:docMkLst>
      <pc:sldChg chg="modSp">
        <pc:chgData name="Lukáš Janík" userId="4b8cfff10f75c623" providerId="Windows Live" clId="Web-{40CC40E5-8507-4AC7-857E-DD93AFCB178B}" dt="2018-11-13T09:39:53.241" v="91" actId="20577"/>
        <pc:sldMkLst>
          <pc:docMk/>
          <pc:sldMk cId="67984042" sldId="257"/>
        </pc:sldMkLst>
        <pc:spChg chg="mod">
          <ac:chgData name="Lukáš Janík" userId="4b8cfff10f75c623" providerId="Windows Live" clId="Web-{40CC40E5-8507-4AC7-857E-DD93AFCB178B}" dt="2018-11-13T09:39:53.241" v="91" actId="20577"/>
          <ac:spMkLst>
            <pc:docMk/>
            <pc:sldMk cId="67984042" sldId="257"/>
            <ac:spMk id="3" creationId="{4C5A5587-CD93-4EE3-AEE7-C240B9D029E1}"/>
          </ac:spMkLst>
        </pc:spChg>
      </pc:sldChg>
    </pc:docChg>
  </pc:docChgLst>
  <pc:docChgLst>
    <pc:chgData name="Peter Mačinec" userId="496728832aad1770" providerId="Windows Live" clId="Web-{B85BA03C-27A0-4036-B7DE-A452B0F87F0B}"/>
    <pc:docChg chg="modSld">
      <pc:chgData name="Peter Mačinec" userId="496728832aad1770" providerId="Windows Live" clId="Web-{B85BA03C-27A0-4036-B7DE-A452B0F87F0B}" dt="2018-11-13T09:52:27.577" v="9" actId="20577"/>
      <pc:docMkLst>
        <pc:docMk/>
      </pc:docMkLst>
      <pc:sldChg chg="modSp">
        <pc:chgData name="Peter Mačinec" userId="496728832aad1770" providerId="Windows Live" clId="Web-{B85BA03C-27A0-4036-B7DE-A452B0F87F0B}" dt="2018-11-13T09:52:27.577" v="8" actId="20577"/>
        <pc:sldMkLst>
          <pc:docMk/>
          <pc:sldMk cId="3707616689" sldId="263"/>
        </pc:sldMkLst>
        <pc:spChg chg="mod">
          <ac:chgData name="Peter Mačinec" userId="496728832aad1770" providerId="Windows Live" clId="Web-{B85BA03C-27A0-4036-B7DE-A452B0F87F0B}" dt="2018-11-13T09:52:27.577" v="8" actId="20577"/>
          <ac:spMkLst>
            <pc:docMk/>
            <pc:sldMk cId="3707616689" sldId="263"/>
            <ac:spMk id="3" creationId="{52AE0805-E623-4CD9-BE6F-4AE0FF21E347}"/>
          </ac:spMkLst>
        </pc:spChg>
      </pc:sldChg>
    </pc:docChg>
  </pc:docChgLst>
  <pc:docChgLst>
    <pc:chgData name="Lukáš Janík" userId="4b8cfff10f75c623" providerId="Windows Live" clId="Web-{D39793BB-A975-4B4A-BC39-09E3F22CC258}"/>
    <pc:docChg chg="modSld">
      <pc:chgData name="Lukáš Janík" userId="4b8cfff10f75c623" providerId="Windows Live" clId="Web-{D39793BB-A975-4B4A-BC39-09E3F22CC258}" dt="2018-11-12T21:24:16.109" v="777" actId="1076"/>
      <pc:docMkLst>
        <pc:docMk/>
      </pc:docMkLst>
      <pc:sldChg chg="addSp modSp">
        <pc:chgData name="Lukáš Janík" userId="4b8cfff10f75c623" providerId="Windows Live" clId="Web-{D39793BB-A975-4B4A-BC39-09E3F22CC258}" dt="2018-11-12T21:24:16.109" v="777" actId="1076"/>
        <pc:sldMkLst>
          <pc:docMk/>
          <pc:sldMk cId="3393691740" sldId="260"/>
        </pc:sldMkLst>
        <pc:spChg chg="mod">
          <ac:chgData name="Lukáš Janík" userId="4b8cfff10f75c623" providerId="Windows Live" clId="Web-{D39793BB-A975-4B4A-BC39-09E3F22CC258}" dt="2018-11-12T21:24:03.172" v="774" actId="20577"/>
          <ac:spMkLst>
            <pc:docMk/>
            <pc:sldMk cId="3393691740" sldId="260"/>
            <ac:spMk id="3" creationId="{3E74A5CB-C60D-42C7-A2F6-7DC664880541}"/>
          </ac:spMkLst>
        </pc:spChg>
        <pc:spChg chg="add mod">
          <ac:chgData name="Lukáš Janík" userId="4b8cfff10f75c623" providerId="Windows Live" clId="Web-{D39793BB-A975-4B4A-BC39-09E3F22CC258}" dt="2018-11-12T21:21:21.312" v="740" actId="20577"/>
          <ac:spMkLst>
            <pc:docMk/>
            <pc:sldMk cId="3393691740" sldId="260"/>
            <ac:spMk id="4" creationId="{89911439-F701-49AF-9219-7C7195E4C2FF}"/>
          </ac:spMkLst>
        </pc:spChg>
        <pc:spChg chg="add mod">
          <ac:chgData name="Lukáš Janík" userId="4b8cfff10f75c623" providerId="Windows Live" clId="Web-{D39793BB-A975-4B4A-BC39-09E3F22CC258}" dt="2018-11-12T21:24:16.109" v="777" actId="1076"/>
          <ac:spMkLst>
            <pc:docMk/>
            <pc:sldMk cId="3393691740" sldId="260"/>
            <ac:spMk id="5" creationId="{028E4E93-427B-4C99-B012-CACBAEB05FB0}"/>
          </ac:spMkLst>
        </pc:spChg>
      </pc:sldChg>
    </pc:docChg>
  </pc:docChgLst>
  <pc:docChgLst>
    <pc:chgData name="Hostiteľský používateľ" providerId="Windows Live" clId="Web-{3C1B185B-2CA7-4004-AED8-CD9CAC53F85A}"/>
    <pc:docChg chg="modSld sldOrd">
      <pc:chgData name="Hostiteľský používateľ" userId="" providerId="Windows Live" clId="Web-{3C1B185B-2CA7-4004-AED8-CD9CAC53F85A}" dt="2018-11-13T09:36:05.976" v="584" actId="1076"/>
      <pc:docMkLst>
        <pc:docMk/>
      </pc:docMkLst>
      <pc:sldChg chg="modSp">
        <pc:chgData name="Hostiteľský používateľ" userId="" providerId="Windows Live" clId="Web-{3C1B185B-2CA7-4004-AED8-CD9CAC53F85A}" dt="2018-11-13T08:55:11.913" v="108" actId="20577"/>
        <pc:sldMkLst>
          <pc:docMk/>
          <pc:sldMk cId="3393691740" sldId="260"/>
        </pc:sldMkLst>
        <pc:spChg chg="mod">
          <ac:chgData name="Hostiteľský používateľ" userId="" providerId="Windows Live" clId="Web-{3C1B185B-2CA7-4004-AED8-CD9CAC53F85A}" dt="2018-11-13T08:55:11.913" v="108" actId="20577"/>
          <ac:spMkLst>
            <pc:docMk/>
            <pc:sldMk cId="3393691740" sldId="260"/>
            <ac:spMk id="5" creationId="{028E4E93-427B-4C99-B012-CACBAEB05FB0}"/>
          </ac:spMkLst>
        </pc:spChg>
      </pc:sldChg>
      <pc:sldChg chg="modSp">
        <pc:chgData name="Hostiteľský používateľ" userId="" providerId="Windows Live" clId="Web-{3C1B185B-2CA7-4004-AED8-CD9CAC53F85A}" dt="2018-11-13T09:01:25.617" v="119" actId="20577"/>
        <pc:sldMkLst>
          <pc:docMk/>
          <pc:sldMk cId="4158563164" sldId="261"/>
        </pc:sldMkLst>
        <pc:spChg chg="mod">
          <ac:chgData name="Hostiteľský používateľ" userId="" providerId="Windows Live" clId="Web-{3C1B185B-2CA7-4004-AED8-CD9CAC53F85A}" dt="2018-11-13T09:01:25.617" v="119" actId="20577"/>
          <ac:spMkLst>
            <pc:docMk/>
            <pc:sldMk cId="4158563164" sldId="261"/>
            <ac:spMk id="3" creationId="{5C2EEC5B-0406-4182-B324-F865DFE9EACA}"/>
          </ac:spMkLst>
        </pc:spChg>
      </pc:sldChg>
      <pc:sldChg chg="addSp delSp modSp ord">
        <pc:chgData name="Hostiteľský používateľ" userId="" providerId="Windows Live" clId="Web-{3C1B185B-2CA7-4004-AED8-CD9CAC53F85A}" dt="2018-11-13T09:36:05.976" v="584" actId="1076"/>
        <pc:sldMkLst>
          <pc:docMk/>
          <pc:sldMk cId="3707616689" sldId="263"/>
        </pc:sldMkLst>
        <pc:spChg chg="del">
          <ac:chgData name="Hostiteľský používateľ" userId="" providerId="Windows Live" clId="Web-{3C1B185B-2CA7-4004-AED8-CD9CAC53F85A}" dt="2018-11-13T09:03:24.451" v="122"/>
          <ac:spMkLst>
            <pc:docMk/>
            <pc:sldMk cId="3707616689" sldId="263"/>
            <ac:spMk id="3" creationId="{A59D3A5A-4F86-43C2-97D8-61AFC5979622}"/>
          </ac:spMkLst>
        </pc:spChg>
        <pc:spChg chg="add mod">
          <ac:chgData name="Hostiteľský používateľ" userId="" providerId="Windows Live" clId="Web-{3C1B185B-2CA7-4004-AED8-CD9CAC53F85A}" dt="2018-11-13T09:07:09.648" v="293" actId="20577"/>
          <ac:spMkLst>
            <pc:docMk/>
            <pc:sldMk cId="3707616689" sldId="263"/>
            <ac:spMk id="6" creationId="{6328875A-AF11-42FD-9658-A097DAB90489}"/>
          </ac:spMkLst>
        </pc:spChg>
        <pc:spChg chg="add mod">
          <ac:chgData name="Hostiteľský používateľ" userId="" providerId="Windows Live" clId="Web-{3C1B185B-2CA7-4004-AED8-CD9CAC53F85A}" dt="2018-11-13T09:34:48.629" v="578" actId="20577"/>
          <ac:spMkLst>
            <pc:docMk/>
            <pc:sldMk cId="3707616689" sldId="263"/>
            <ac:spMk id="9" creationId="{C19BD99B-50C1-4F84-B471-E995AF476721}"/>
          </ac:spMkLst>
        </pc:spChg>
        <pc:picChg chg="add mod ord">
          <ac:chgData name="Hostiteľský používateľ" userId="" providerId="Windows Live" clId="Web-{3C1B185B-2CA7-4004-AED8-CD9CAC53F85A}" dt="2018-11-13T09:07:37.759" v="295" actId="1076"/>
          <ac:picMkLst>
            <pc:docMk/>
            <pc:sldMk cId="3707616689" sldId="263"/>
            <ac:picMk id="4" creationId="{97C9140E-009D-4D28-9DFA-94D6F02DD0DC}"/>
          </ac:picMkLst>
        </pc:picChg>
        <pc:picChg chg="add mod">
          <ac:chgData name="Hostiteľský používateľ" userId="" providerId="Windows Live" clId="Web-{3C1B185B-2CA7-4004-AED8-CD9CAC53F85A}" dt="2018-11-13T09:18:16.412" v="302" actId="14100"/>
          <ac:picMkLst>
            <pc:docMk/>
            <pc:sldMk cId="3707616689" sldId="263"/>
            <ac:picMk id="7" creationId="{5E838A81-9ED0-4B51-8619-2647B7C464E8}"/>
          </ac:picMkLst>
        </pc:picChg>
        <pc:picChg chg="add mod">
          <ac:chgData name="Hostiteľský používateľ" userId="" providerId="Windows Live" clId="Web-{3C1B185B-2CA7-4004-AED8-CD9CAC53F85A}" dt="2018-11-13T09:36:05.976" v="584" actId="1076"/>
          <ac:picMkLst>
            <pc:docMk/>
            <pc:sldMk cId="3707616689" sldId="263"/>
            <ac:picMk id="10" creationId="{54BA9B79-562E-4D9D-B9A0-5560967C3448}"/>
          </ac:picMkLst>
        </pc:picChg>
      </pc:sldChg>
    </pc:docChg>
  </pc:docChgLst>
  <pc:docChgLst>
    <pc:chgData name="Hostiteľský používateľ" providerId="Windows Live" clId="Web-{52CD2A8F-FE1D-4552-A3EF-ACB11FA72EB4}"/>
    <pc:docChg chg="modSld">
      <pc:chgData name="Hostiteľský používateľ" userId="" providerId="Windows Live" clId="Web-{52CD2A8F-FE1D-4552-A3EF-ACB11FA72EB4}" dt="2018-11-13T09:49:51.312" v="131" actId="14100"/>
      <pc:docMkLst>
        <pc:docMk/>
      </pc:docMkLst>
      <pc:sldChg chg="addSp modSp">
        <pc:chgData name="Hostiteľský používateľ" userId="" providerId="Windows Live" clId="Web-{52CD2A8F-FE1D-4552-A3EF-ACB11FA72EB4}" dt="2018-11-13T09:49:51.312" v="131" actId="14100"/>
        <pc:sldMkLst>
          <pc:docMk/>
          <pc:sldMk cId="3707616689" sldId="263"/>
        </pc:sldMkLst>
        <pc:spChg chg="add mod">
          <ac:chgData name="Hostiteľský používateľ" userId="" providerId="Windows Live" clId="Web-{52CD2A8F-FE1D-4552-A3EF-ACB11FA72EB4}" dt="2018-11-13T09:49:51.312" v="131" actId="14100"/>
          <ac:spMkLst>
            <pc:docMk/>
            <pc:sldMk cId="3707616689" sldId="263"/>
            <ac:spMk id="3" creationId="{52AE0805-E623-4CD9-BE6F-4AE0FF21E347}"/>
          </ac:spMkLst>
        </pc:spChg>
        <pc:spChg chg="mod">
          <ac:chgData name="Hostiteľský používateľ" userId="" providerId="Windows Live" clId="Web-{52CD2A8F-FE1D-4552-A3EF-ACB11FA72EB4}" dt="2018-11-13T09:48:18.716" v="0" actId="1076"/>
          <ac:spMkLst>
            <pc:docMk/>
            <pc:sldMk cId="3707616689" sldId="263"/>
            <ac:spMk id="9" creationId="{C19BD99B-50C1-4F84-B471-E995AF476721}"/>
          </ac:spMkLst>
        </pc:spChg>
        <pc:picChg chg="mod">
          <ac:chgData name="Hostiteľský používateľ" userId="" providerId="Windows Live" clId="Web-{52CD2A8F-FE1D-4552-A3EF-ACB11FA72EB4}" dt="2018-11-13T09:48:20.685" v="1" actId="1076"/>
          <ac:picMkLst>
            <pc:docMk/>
            <pc:sldMk cId="3707616689" sldId="263"/>
            <ac:picMk id="7" creationId="{5E838A81-9ED0-4B51-8619-2647B7C464E8}"/>
          </ac:picMkLst>
        </pc:picChg>
      </pc:sldChg>
    </pc:docChg>
  </pc:docChgLst>
  <pc:docChgLst>
    <pc:chgData name="Peter Mačinec" userId="496728832aad1770" providerId="Windows Live" clId="Web-{57C2EE56-3FFF-4C43-BA9F-B80DD12E9C93}"/>
    <pc:docChg chg="addSld modSld">
      <pc:chgData name="Peter Mačinec" userId="496728832aad1770" providerId="Windows Live" clId="Web-{57C2EE56-3FFF-4C43-BA9F-B80DD12E9C93}" dt="2018-11-13T08:50:12.302" v="141" actId="20577"/>
      <pc:docMkLst>
        <pc:docMk/>
      </pc:docMkLst>
      <pc:sldChg chg="modSp">
        <pc:chgData name="Peter Mačinec" userId="496728832aad1770" providerId="Windows Live" clId="Web-{57C2EE56-3FFF-4C43-BA9F-B80DD12E9C93}" dt="2018-11-13T08:46:52.763" v="110" actId="20577"/>
        <pc:sldMkLst>
          <pc:docMk/>
          <pc:sldMk cId="4158563164" sldId="261"/>
        </pc:sldMkLst>
        <pc:spChg chg="mod">
          <ac:chgData name="Peter Mačinec" userId="496728832aad1770" providerId="Windows Live" clId="Web-{57C2EE56-3FFF-4C43-BA9F-B80DD12E9C93}" dt="2018-11-13T08:46:52.763" v="110" actId="20577"/>
          <ac:spMkLst>
            <pc:docMk/>
            <pc:sldMk cId="4158563164" sldId="261"/>
            <ac:spMk id="3" creationId="{5C2EEC5B-0406-4182-B324-F865DFE9EACA}"/>
          </ac:spMkLst>
        </pc:spChg>
      </pc:sldChg>
      <pc:sldChg chg="modSp new">
        <pc:chgData name="Peter Mačinec" userId="496728832aad1770" providerId="Windows Live" clId="Web-{57C2EE56-3FFF-4C43-BA9F-B80DD12E9C93}" dt="2018-11-13T08:50:11.130" v="139" actId="20577"/>
        <pc:sldMkLst>
          <pc:docMk/>
          <pc:sldMk cId="3707616689" sldId="263"/>
        </pc:sldMkLst>
        <pc:spChg chg="mod">
          <ac:chgData name="Peter Mačinec" userId="496728832aad1770" providerId="Windows Live" clId="Web-{57C2EE56-3FFF-4C43-BA9F-B80DD12E9C93}" dt="2018-11-13T08:50:11.130" v="139" actId="20577"/>
          <ac:spMkLst>
            <pc:docMk/>
            <pc:sldMk cId="3707616689" sldId="263"/>
            <ac:spMk id="2" creationId="{CE6A7C96-42AE-420B-8C01-4DCD96B14933}"/>
          </ac:spMkLst>
        </pc:spChg>
      </pc:sldChg>
    </pc:docChg>
  </pc:docChgLst>
  <pc:docChgLst>
    <pc:chgData name="Peter Mačinec" userId="496728832aad1770" providerId="Windows Live" clId="Web-{698CE42C-D115-4488-97FC-FC12F02E9291}"/>
    <pc:docChg chg="addSld delSld modSld">
      <pc:chgData name="Peter Mačinec" userId="496728832aad1770" providerId="Windows Live" clId="Web-{698CE42C-D115-4488-97FC-FC12F02E9291}" dt="2018-11-12T13:56:11.535" v="461" actId="20577"/>
      <pc:docMkLst>
        <pc:docMk/>
      </pc:docMkLst>
      <pc:sldChg chg="modSp">
        <pc:chgData name="Peter Mačinec" userId="496728832aad1770" providerId="Windows Live" clId="Web-{698CE42C-D115-4488-97FC-FC12F02E9291}" dt="2018-11-12T12:59:14.301" v="420" actId="20577"/>
        <pc:sldMkLst>
          <pc:docMk/>
          <pc:sldMk cId="67984042" sldId="257"/>
        </pc:sldMkLst>
        <pc:spChg chg="mod">
          <ac:chgData name="Peter Mačinec" userId="496728832aad1770" providerId="Windows Live" clId="Web-{698CE42C-D115-4488-97FC-FC12F02E9291}" dt="2018-11-12T12:52:42.471" v="375" actId="20577"/>
          <ac:spMkLst>
            <pc:docMk/>
            <pc:sldMk cId="67984042" sldId="257"/>
            <ac:spMk id="2" creationId="{6D2E8957-3F92-482E-AEBE-226445ABA436}"/>
          </ac:spMkLst>
        </pc:spChg>
        <pc:spChg chg="mod">
          <ac:chgData name="Peter Mačinec" userId="496728832aad1770" providerId="Windows Live" clId="Web-{698CE42C-D115-4488-97FC-FC12F02E9291}" dt="2018-11-12T12:59:14.301" v="420" actId="20577"/>
          <ac:spMkLst>
            <pc:docMk/>
            <pc:sldMk cId="67984042" sldId="257"/>
            <ac:spMk id="3" creationId="{4C5A5587-CD93-4EE3-AEE7-C240B9D029E1}"/>
          </ac:spMkLst>
        </pc:spChg>
      </pc:sldChg>
      <pc:sldChg chg="del">
        <pc:chgData name="Peter Mačinec" userId="496728832aad1770" providerId="Windows Live" clId="Web-{698CE42C-D115-4488-97FC-FC12F02E9291}" dt="2018-11-12T12:46:25.720" v="238"/>
        <pc:sldMkLst>
          <pc:docMk/>
          <pc:sldMk cId="1477420686" sldId="258"/>
        </pc:sldMkLst>
      </pc:sldChg>
      <pc:sldChg chg="addSp delSp modSp">
        <pc:chgData name="Peter Mačinec" userId="496728832aad1770" providerId="Windows Live" clId="Web-{698CE42C-D115-4488-97FC-FC12F02E9291}" dt="2018-11-12T12:45:37.673" v="153" actId="20577"/>
        <pc:sldMkLst>
          <pc:docMk/>
          <pc:sldMk cId="4167258159" sldId="259"/>
        </pc:sldMkLst>
        <pc:spChg chg="mod">
          <ac:chgData name="Peter Mačinec" userId="496728832aad1770" providerId="Windows Live" clId="Web-{698CE42C-D115-4488-97FC-FC12F02E9291}" dt="2018-11-12T12:45:37.673" v="153" actId="20577"/>
          <ac:spMkLst>
            <pc:docMk/>
            <pc:sldMk cId="4167258159" sldId="259"/>
            <ac:spMk id="3" creationId="{D28B2B4F-EE8E-48B1-88F1-0437023B44DB}"/>
          </ac:spMkLst>
        </pc:spChg>
        <pc:graphicFrameChg chg="add del mod">
          <ac:chgData name="Peter Mačinec" userId="496728832aad1770" providerId="Windows Live" clId="Web-{698CE42C-D115-4488-97FC-FC12F02E9291}" dt="2018-11-12T12:42:18.939" v="53"/>
          <ac:graphicFrameMkLst>
            <pc:docMk/>
            <pc:sldMk cId="4167258159" sldId="259"/>
            <ac:graphicFrameMk id="5" creationId="{16C29CCC-1930-410C-9517-20C8AE82E17E}"/>
          </ac:graphicFrameMkLst>
        </pc:graphicFrameChg>
      </pc:sldChg>
      <pc:sldChg chg="modSp">
        <pc:chgData name="Peter Mačinec" userId="496728832aad1770" providerId="Windows Live" clId="Web-{698CE42C-D115-4488-97FC-FC12F02E9291}" dt="2018-11-12T13:56:11.535" v="460" actId="20577"/>
        <pc:sldMkLst>
          <pc:docMk/>
          <pc:sldMk cId="3393691740" sldId="260"/>
        </pc:sldMkLst>
        <pc:spChg chg="mod">
          <ac:chgData name="Peter Mačinec" userId="496728832aad1770" providerId="Windows Live" clId="Web-{698CE42C-D115-4488-97FC-FC12F02E9291}" dt="2018-11-12T13:56:11.535" v="460" actId="20577"/>
          <ac:spMkLst>
            <pc:docMk/>
            <pc:sldMk cId="3393691740" sldId="260"/>
            <ac:spMk id="2" creationId="{37EAB60F-B9C9-4829-B80B-B65FD9823D19}"/>
          </ac:spMkLst>
        </pc:spChg>
      </pc:sldChg>
      <pc:sldChg chg="modSp new">
        <pc:chgData name="Peter Mačinec" userId="496728832aad1770" providerId="Windows Live" clId="Web-{698CE42C-D115-4488-97FC-FC12F02E9291}" dt="2018-11-12T12:52:32.502" v="373" actId="20577"/>
        <pc:sldMkLst>
          <pc:docMk/>
          <pc:sldMk cId="4158563164" sldId="261"/>
        </pc:sldMkLst>
        <pc:spChg chg="mod">
          <ac:chgData name="Peter Mačinec" userId="496728832aad1770" providerId="Windows Live" clId="Web-{698CE42C-D115-4488-97FC-FC12F02E9291}" dt="2018-11-12T12:46:20.267" v="235" actId="20577"/>
          <ac:spMkLst>
            <pc:docMk/>
            <pc:sldMk cId="4158563164" sldId="261"/>
            <ac:spMk id="2" creationId="{888F2EB3-C1E8-49BD-8FE6-B6B1926FC663}"/>
          </ac:spMkLst>
        </pc:spChg>
        <pc:spChg chg="mod">
          <ac:chgData name="Peter Mačinec" userId="496728832aad1770" providerId="Windows Live" clId="Web-{698CE42C-D115-4488-97FC-FC12F02E9291}" dt="2018-11-12T12:52:32.502" v="373" actId="20577"/>
          <ac:spMkLst>
            <pc:docMk/>
            <pc:sldMk cId="4158563164" sldId="261"/>
            <ac:spMk id="3" creationId="{5C2EEC5B-0406-4182-B324-F865DFE9EACA}"/>
          </ac:spMkLst>
        </pc:spChg>
      </pc:sldChg>
      <pc:sldChg chg="modSp new">
        <pc:chgData name="Peter Mačinec" userId="496728832aad1770" providerId="Windows Live" clId="Web-{698CE42C-D115-4488-97FC-FC12F02E9291}" dt="2018-11-12T13:55:54.456" v="445" actId="20577"/>
        <pc:sldMkLst>
          <pc:docMk/>
          <pc:sldMk cId="1340009220" sldId="262"/>
        </pc:sldMkLst>
        <pc:spChg chg="mod">
          <ac:chgData name="Peter Mačinec" userId="496728832aad1770" providerId="Windows Live" clId="Web-{698CE42C-D115-4488-97FC-FC12F02E9291}" dt="2018-11-12T13:55:30.253" v="434" actId="20577"/>
          <ac:spMkLst>
            <pc:docMk/>
            <pc:sldMk cId="1340009220" sldId="262"/>
            <ac:spMk id="2" creationId="{7777C7E6-A329-4E64-8232-95295E5F4A6E}"/>
          </ac:spMkLst>
        </pc:spChg>
        <pc:spChg chg="mod">
          <ac:chgData name="Peter Mačinec" userId="496728832aad1770" providerId="Windows Live" clId="Web-{698CE42C-D115-4488-97FC-FC12F02E9291}" dt="2018-11-12T13:55:54.456" v="445" actId="20577"/>
          <ac:spMkLst>
            <pc:docMk/>
            <pc:sldMk cId="1340009220" sldId="262"/>
            <ac:spMk id="3" creationId="{902147BD-679C-4233-BDBB-614F719DC18F}"/>
          </ac:spMkLst>
        </pc:spChg>
      </pc:sldChg>
      <pc:sldChg chg="new del">
        <pc:chgData name="Peter Mačinec" userId="496728832aad1770" providerId="Windows Live" clId="Web-{698CE42C-D115-4488-97FC-FC12F02E9291}" dt="2018-11-12T12:46:28.376" v="240"/>
        <pc:sldMkLst>
          <pc:docMk/>
          <pc:sldMk cId="2635833238" sldId="262"/>
        </pc:sldMkLst>
      </pc:sldChg>
      <pc:sldChg chg="new del">
        <pc:chgData name="Peter Mačinec" userId="496728832aad1770" providerId="Windows Live" clId="Web-{698CE42C-D115-4488-97FC-FC12F02E9291}" dt="2018-11-12T12:46:26.751" v="239"/>
        <pc:sldMkLst>
          <pc:docMk/>
          <pc:sldMk cId="2040888412" sldId="263"/>
        </pc:sldMkLst>
      </pc:sldChg>
    </pc:docChg>
  </pc:docChgLst>
  <pc:docChgLst>
    <pc:chgData name="Peter Mačinec" userId="496728832aad1770" providerId="Windows Live" clId="Web-{AD31D5A5-E7DD-40B3-80EF-FCEEA578623B}"/>
    <pc:docChg chg="modSld">
      <pc:chgData name="Peter Mačinec" userId="496728832aad1770" providerId="Windows Live" clId="Web-{AD31D5A5-E7DD-40B3-80EF-FCEEA578623B}" dt="2018-11-12T14:44:04.396" v="412" actId="20577"/>
      <pc:docMkLst>
        <pc:docMk/>
      </pc:docMkLst>
      <pc:sldChg chg="addSp delSp modSp mod setBg setClrOvrMap">
        <pc:chgData name="Peter Mačinec" userId="496728832aad1770" providerId="Windows Live" clId="Web-{AD31D5A5-E7DD-40B3-80EF-FCEEA578623B}" dt="2018-11-12T14:41:04.895" v="338" actId="1076"/>
        <pc:sldMkLst>
          <pc:docMk/>
          <pc:sldMk cId="67984042" sldId="257"/>
        </pc:sldMkLst>
        <pc:spChg chg="mod">
          <ac:chgData name="Peter Mačinec" userId="496728832aad1770" providerId="Windows Live" clId="Web-{AD31D5A5-E7DD-40B3-80EF-FCEEA578623B}" dt="2018-11-12T14:37:41.972" v="318"/>
          <ac:spMkLst>
            <pc:docMk/>
            <pc:sldMk cId="67984042" sldId="257"/>
            <ac:spMk id="2" creationId="{6D2E8957-3F92-482E-AEBE-226445ABA436}"/>
          </ac:spMkLst>
        </pc:spChg>
        <pc:spChg chg="mod">
          <ac:chgData name="Peter Mačinec" userId="496728832aad1770" providerId="Windows Live" clId="Web-{AD31D5A5-E7DD-40B3-80EF-FCEEA578623B}" dt="2018-11-12T14:37:41.972" v="318"/>
          <ac:spMkLst>
            <pc:docMk/>
            <pc:sldMk cId="67984042" sldId="257"/>
            <ac:spMk id="3" creationId="{4C5A5587-CD93-4EE3-AEE7-C240B9D029E1}"/>
          </ac:spMkLst>
        </pc:spChg>
        <pc:spChg chg="add del">
          <ac:chgData name="Peter Mačinec" userId="496728832aad1770" providerId="Windows Live" clId="Web-{AD31D5A5-E7DD-40B3-80EF-FCEEA578623B}" dt="2018-11-12T14:40:39.379" v="329"/>
          <ac:spMkLst>
            <pc:docMk/>
            <pc:sldMk cId="67984042" sldId="257"/>
            <ac:spMk id="6" creationId="{973A7E47-769F-4EA6-B4AD-DB08064D7C0F}"/>
          </ac:spMkLst>
        </pc:spChg>
        <pc:spChg chg="add mod">
          <ac:chgData name="Peter Mačinec" userId="496728832aad1770" providerId="Windows Live" clId="Web-{AD31D5A5-E7DD-40B3-80EF-FCEEA578623B}" dt="2018-11-12T14:41:04.895" v="338" actId="1076"/>
          <ac:spMkLst>
            <pc:docMk/>
            <pc:sldMk cId="67984042" sldId="257"/>
            <ac:spMk id="7" creationId="{9FE41A97-9DE3-426E-9BF6-7BF021E7AC16}"/>
          </ac:spMkLst>
        </pc:spChg>
        <pc:spChg chg="add del">
          <ac:chgData name="Peter Mačinec" userId="496728832aad1770" providerId="Windows Live" clId="Web-{AD31D5A5-E7DD-40B3-80EF-FCEEA578623B}" dt="2018-11-12T14:37:41.972" v="318"/>
          <ac:spMkLst>
            <pc:docMk/>
            <pc:sldMk cId="67984042" sldId="257"/>
            <ac:spMk id="9" creationId="{1DB7C82F-AB7E-4F0C-B829-FA1B9C415180}"/>
          </ac:spMkLst>
        </pc:spChg>
        <pc:picChg chg="add mod">
          <ac:chgData name="Peter Mačinec" userId="496728832aad1770" providerId="Windows Live" clId="Web-{AD31D5A5-E7DD-40B3-80EF-FCEEA578623B}" dt="2018-11-12T14:37:48.987" v="319" actId="1076"/>
          <ac:picMkLst>
            <pc:docMk/>
            <pc:sldMk cId="67984042" sldId="257"/>
            <ac:picMk id="4" creationId="{778894CD-2D99-4054-8B09-2BAE889C200E}"/>
          </ac:picMkLst>
        </pc:picChg>
      </pc:sldChg>
      <pc:sldChg chg="modSp">
        <pc:chgData name="Peter Mačinec" userId="496728832aad1770" providerId="Windows Live" clId="Web-{AD31D5A5-E7DD-40B3-80EF-FCEEA578623B}" dt="2018-11-12T14:44:04.396" v="411" actId="20577"/>
        <pc:sldMkLst>
          <pc:docMk/>
          <pc:sldMk cId="4167258159" sldId="259"/>
        </pc:sldMkLst>
        <pc:spChg chg="mod">
          <ac:chgData name="Peter Mačinec" userId="496728832aad1770" providerId="Windows Live" clId="Web-{AD31D5A5-E7DD-40B3-80EF-FCEEA578623B}" dt="2018-11-12T14:44:04.396" v="411" actId="20577"/>
          <ac:spMkLst>
            <pc:docMk/>
            <pc:sldMk cId="4167258159" sldId="259"/>
            <ac:spMk id="3" creationId="{D28B2B4F-EE8E-48B1-88F1-0437023B44DB}"/>
          </ac:spMkLst>
        </pc:spChg>
      </pc:sldChg>
      <pc:sldChg chg="modSp">
        <pc:chgData name="Peter Mačinec" userId="496728832aad1770" providerId="Windows Live" clId="Web-{AD31D5A5-E7DD-40B3-80EF-FCEEA578623B}" dt="2018-11-12T14:20:01.217" v="72" actId="20577"/>
        <pc:sldMkLst>
          <pc:docMk/>
          <pc:sldMk cId="4158563164" sldId="261"/>
        </pc:sldMkLst>
        <pc:spChg chg="mod">
          <ac:chgData name="Peter Mačinec" userId="496728832aad1770" providerId="Windows Live" clId="Web-{AD31D5A5-E7DD-40B3-80EF-FCEEA578623B}" dt="2018-11-12T14:20:01.217" v="72" actId="20577"/>
          <ac:spMkLst>
            <pc:docMk/>
            <pc:sldMk cId="4158563164" sldId="261"/>
            <ac:spMk id="3" creationId="{5C2EEC5B-0406-4182-B324-F865DFE9EACA}"/>
          </ac:spMkLst>
        </pc:spChg>
      </pc:sldChg>
      <pc:sldChg chg="modSp">
        <pc:chgData name="Peter Mačinec" userId="496728832aad1770" providerId="Windows Live" clId="Web-{AD31D5A5-E7DD-40B3-80EF-FCEEA578623B}" dt="2018-11-12T14:34:55.222" v="312" actId="20577"/>
        <pc:sldMkLst>
          <pc:docMk/>
          <pc:sldMk cId="1340009220" sldId="262"/>
        </pc:sldMkLst>
        <pc:spChg chg="mod">
          <ac:chgData name="Peter Mačinec" userId="496728832aad1770" providerId="Windows Live" clId="Web-{AD31D5A5-E7DD-40B3-80EF-FCEEA578623B}" dt="2018-11-12T14:34:55.222" v="312" actId="20577"/>
          <ac:spMkLst>
            <pc:docMk/>
            <pc:sldMk cId="1340009220" sldId="262"/>
            <ac:spMk id="3" creationId="{902147BD-679C-4233-BDBB-614F719DC18F}"/>
          </ac:spMkLst>
        </pc:spChg>
      </pc:sldChg>
    </pc:docChg>
  </pc:docChgLst>
  <pc:docChgLst>
    <pc:chgData name="Peter Mačinec" userId="496728832aad1770" providerId="Windows Live" clId="Web-{AB477BF7-8DA3-4A40-ABE4-73B13824C812}"/>
    <pc:docChg chg="addSld modSld">
      <pc:chgData name="Peter Mačinec" userId="496728832aad1770" providerId="Windows Live" clId="Web-{AB477BF7-8DA3-4A40-ABE4-73B13824C812}" dt="2018-11-12T12:38:48.694" v="129"/>
      <pc:docMkLst>
        <pc:docMk/>
      </pc:docMkLst>
      <pc:sldChg chg="modSp">
        <pc:chgData name="Peter Mačinec" userId="496728832aad1770" providerId="Windows Live" clId="Web-{AB477BF7-8DA3-4A40-ABE4-73B13824C812}" dt="2018-11-12T12:34:57.130" v="85" actId="20577"/>
        <pc:sldMkLst>
          <pc:docMk/>
          <pc:sldMk cId="109857222" sldId="256"/>
        </pc:sldMkLst>
        <pc:spChg chg="mod">
          <ac:chgData name="Peter Mačinec" userId="496728832aad1770" providerId="Windows Live" clId="Web-{AB477BF7-8DA3-4A40-ABE4-73B13824C812}" dt="2018-11-12T12:34:24.989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eter Mačinec" userId="496728832aad1770" providerId="Windows Live" clId="Web-{AB477BF7-8DA3-4A40-ABE4-73B13824C812}" dt="2018-11-12T12:34:57.130" v="8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Peter Mačinec" userId="496728832aad1770" providerId="Windows Live" clId="Web-{AB477BF7-8DA3-4A40-ABE4-73B13824C812}" dt="2018-11-12T12:35:05.458" v="87"/>
        <pc:sldMkLst>
          <pc:docMk/>
          <pc:sldMk cId="67984042" sldId="257"/>
        </pc:sldMkLst>
      </pc:sldChg>
      <pc:sldChg chg="new">
        <pc:chgData name="Peter Mačinec" userId="496728832aad1770" providerId="Windows Live" clId="Web-{AB477BF7-8DA3-4A40-ABE4-73B13824C812}" dt="2018-11-12T12:35:05.880" v="88"/>
        <pc:sldMkLst>
          <pc:docMk/>
          <pc:sldMk cId="1477420686" sldId="258"/>
        </pc:sldMkLst>
      </pc:sldChg>
      <pc:sldChg chg="modSp new">
        <pc:chgData name="Peter Mačinec" userId="496728832aad1770" providerId="Windows Live" clId="Web-{AB477BF7-8DA3-4A40-ABE4-73B13824C812}" dt="2018-11-12T12:35:16.880" v="126" actId="20577"/>
        <pc:sldMkLst>
          <pc:docMk/>
          <pc:sldMk cId="4167258159" sldId="259"/>
        </pc:sldMkLst>
        <pc:spChg chg="mod">
          <ac:chgData name="Peter Mačinec" userId="496728832aad1770" providerId="Windows Live" clId="Web-{AB477BF7-8DA3-4A40-ABE4-73B13824C812}" dt="2018-11-12T12:35:16.880" v="126" actId="20577"/>
          <ac:spMkLst>
            <pc:docMk/>
            <pc:sldMk cId="4167258159" sldId="259"/>
            <ac:spMk id="2" creationId="{6FEFC2DD-B7A6-41F3-877D-FB4CA377B677}"/>
          </ac:spMkLst>
        </pc:spChg>
      </pc:sldChg>
      <pc:sldChg chg="new">
        <pc:chgData name="Peter Mačinec" userId="496728832aad1770" providerId="Windows Live" clId="Web-{AB477BF7-8DA3-4A40-ABE4-73B13824C812}" dt="2018-11-12T12:38:48.694" v="129"/>
        <pc:sldMkLst>
          <pc:docMk/>
          <pc:sldMk cId="339369174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doid=354756.354805" TargetMode="External"/><Relationship Id="rId2" Type="http://schemas.openxmlformats.org/officeDocument/2006/relationships/hyperlink" Target="https://dl.acm.org/citation.cfm?id=27996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emi-supervised_learning" TargetMode="External"/><Relationship Id="rId4" Type="http://schemas.openxmlformats.org/officeDocument/2006/relationships/hyperlink" Target="https://www.sciencedirect.com/science/article/pii/S15662535163020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Co-training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Peter </a:t>
            </a:r>
            <a:r>
              <a:rPr lang="en-US" err="1">
                <a:cs typeface="Calibri"/>
              </a:rPr>
              <a:t>Mačinec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Lukáš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Janík</a:t>
            </a:r>
            <a:r>
              <a:rPr lang="en-US">
                <a:cs typeface="Calibri"/>
              </a:rPr>
              <a:t>, Vajk </a:t>
            </a:r>
            <a:r>
              <a:rPr lang="en-US" err="1">
                <a:cs typeface="Calibri"/>
              </a:rPr>
              <a:t>Pomichal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František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Šefčík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8957-3F92-482E-AEBE-226445AB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Semi-supervised learning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A5587-CD93-4EE3-AEE7-C240B9D02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uses also unlabeled data for learning</a:t>
            </a:r>
          </a:p>
          <a:p>
            <a:r>
              <a:rPr lang="en-US">
                <a:cs typeface="Calibri"/>
              </a:rPr>
              <a:t>mid-point between unsupervised (no labeled data)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and supervised (all data labeled) learning</a:t>
            </a:r>
          </a:p>
          <a:p>
            <a:r>
              <a:rPr lang="en-US">
                <a:cs typeface="Calibri"/>
              </a:rPr>
              <a:t>labeling is time-consuming and often expensive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78894CD-2D99-4054-8B09-2BAE889C2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543" y="1331290"/>
            <a:ext cx="2743200" cy="3174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E41A97-9DE3-426E-9BF6-7BF021E7AC16}"/>
              </a:ext>
            </a:extLst>
          </p:cNvPr>
          <p:cNvSpPr txBox="1"/>
          <p:nvPr/>
        </p:nvSpPr>
        <p:spPr>
          <a:xfrm>
            <a:off x="8668970" y="4640703"/>
            <a:ext cx="3108345" cy="2545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https://en.wikipedia.org/wiki/Semi-supervised_learning</a:t>
            </a:r>
            <a:endParaRPr lang="en-US" sz="1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98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2EB3-C1E8-49BD-8FE6-B6B1926F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Co-training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EC5B-0406-4182-B324-F865DFE9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small amount of labeled data, a lot of unlabeled data</a:t>
            </a:r>
          </a:p>
          <a:p>
            <a:r>
              <a:rPr lang="en-US">
                <a:cs typeface="Calibri"/>
              </a:rPr>
              <a:t>two classifiers trained on two distinct views (disjoint features)</a:t>
            </a:r>
          </a:p>
          <a:p>
            <a:r>
              <a:rPr lang="en-US">
                <a:cs typeface="Calibri"/>
              </a:rPr>
              <a:t>both disjoint features sets need to be descriptive enough for prediction</a:t>
            </a:r>
          </a:p>
          <a:p>
            <a:r>
              <a:rPr lang="en-US">
                <a:cs typeface="Calibri"/>
              </a:rPr>
              <a:t>very powerful, but only few datasets have independent sets of features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856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B60F-B9C9-4829-B80B-B65FD982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Co-training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A5CB-C60D-42C7-A2F6-7DC664880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Inputs: </a:t>
            </a:r>
          </a:p>
          <a:p>
            <a:pPr lvl="1"/>
            <a:r>
              <a:rPr lang="en-US">
                <a:cs typeface="Calibri"/>
              </a:rPr>
              <a:t>2 initial collections of documents (labeled and unlabeled)</a:t>
            </a:r>
          </a:p>
          <a:p>
            <a:pPr lvl="1"/>
            <a:r>
              <a:rPr lang="en-US">
                <a:cs typeface="Calibri"/>
              </a:rPr>
              <a:t>Collection of possible labels (assigned in prediction)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Output:</a:t>
            </a:r>
          </a:p>
          <a:p>
            <a:pPr lvl="1"/>
            <a:r>
              <a:rPr lang="en-US">
                <a:cs typeface="Calibri"/>
              </a:rPr>
              <a:t>Two classifiers – A and B predicting class labels for new documents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11439-F701-49AF-9219-7C7195E4C2FF}"/>
              </a:ext>
            </a:extLst>
          </p:cNvPr>
          <p:cNvSpPr txBox="1"/>
          <p:nvPr/>
        </p:nvSpPr>
        <p:spPr>
          <a:xfrm>
            <a:off x="1033125" y="6178578"/>
            <a:ext cx="672352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* portion =</a:t>
            </a:r>
            <a:r>
              <a:rPr lang="en-US" sz="1600" b="1">
                <a:cs typeface="Calibri"/>
              </a:rPr>
              <a:t> </a:t>
            </a:r>
            <a:r>
              <a:rPr lang="en-US" sz="1600">
                <a:cs typeface="Calibri"/>
              </a:rPr>
              <a:t>disjoint features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E4E93-427B-4C99-B012-CACBAEB05FB0}"/>
              </a:ext>
            </a:extLst>
          </p:cNvPr>
          <p:cNvSpPr txBox="1"/>
          <p:nvPr/>
        </p:nvSpPr>
        <p:spPr>
          <a:xfrm>
            <a:off x="1692547" y="3023115"/>
            <a:ext cx="6723528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while</a:t>
            </a:r>
            <a:r>
              <a:rPr lang="en-US"/>
              <a:t> (</a:t>
            </a:r>
            <a:r>
              <a:rPr lang="en-US">
                <a:cs typeface="Calibri"/>
              </a:rPr>
              <a:t>any unlabeled document(s) </a:t>
            </a:r>
            <a:r>
              <a:rPr lang="en-US" b="1">
                <a:cs typeface="Calibri"/>
              </a:rPr>
              <a:t>in </a:t>
            </a:r>
            <a:r>
              <a:rPr lang="en-US">
                <a:cs typeface="Calibri"/>
              </a:rPr>
              <a:t>unlabeled collection):</a:t>
            </a:r>
          </a:p>
          <a:p>
            <a:pPr marL="342900" indent="-342900">
              <a:buAutoNum type="arabicPeriod"/>
            </a:pPr>
            <a:r>
              <a:rPr lang="en-US" b="1">
                <a:cs typeface="Calibri"/>
              </a:rPr>
              <a:t>Build </a:t>
            </a:r>
            <a:r>
              <a:rPr lang="en-US">
                <a:cs typeface="Calibri"/>
              </a:rPr>
              <a:t>classifier </a:t>
            </a:r>
            <a:r>
              <a:rPr lang="en-US" b="1">
                <a:cs typeface="Calibri"/>
              </a:rPr>
              <a:t>A</a:t>
            </a:r>
            <a:r>
              <a:rPr lang="en-US">
                <a:cs typeface="Calibri"/>
              </a:rPr>
              <a:t> using the </a:t>
            </a:r>
            <a:r>
              <a:rPr lang="en-US" b="1">
                <a:cs typeface="Calibri"/>
              </a:rPr>
              <a:t>A</a:t>
            </a:r>
            <a:r>
              <a:rPr lang="en-US">
                <a:cs typeface="Calibri"/>
              </a:rPr>
              <a:t> </a:t>
            </a:r>
            <a:r>
              <a:rPr lang="en-US" b="1">
                <a:cs typeface="Calibri"/>
              </a:rPr>
              <a:t>portion </a:t>
            </a:r>
            <a:r>
              <a:rPr lang="en-US">
                <a:cs typeface="Calibri"/>
              </a:rPr>
              <a:t>of each</a:t>
            </a:r>
            <a:r>
              <a:rPr lang="en-US" b="1">
                <a:cs typeface="Calibri"/>
              </a:rPr>
              <a:t> labeled</a:t>
            </a:r>
            <a:r>
              <a:rPr lang="en-US">
                <a:cs typeface="Calibri"/>
              </a:rPr>
              <a:t> </a:t>
            </a:r>
            <a:r>
              <a:rPr lang="en-US" b="1">
                <a:cs typeface="Calibri"/>
              </a:rPr>
              <a:t>document</a:t>
            </a:r>
          </a:p>
          <a:p>
            <a:pPr marL="342900" indent="-342900">
              <a:buAutoNum type="arabicPeriod"/>
            </a:pPr>
            <a:r>
              <a:rPr lang="en-US" b="1">
                <a:cs typeface="Calibri"/>
              </a:rPr>
              <a:t>Build </a:t>
            </a:r>
            <a:r>
              <a:rPr lang="en-US">
                <a:cs typeface="Calibri"/>
              </a:rPr>
              <a:t>classifier </a:t>
            </a:r>
            <a:r>
              <a:rPr lang="en-US" b="1">
                <a:cs typeface="Calibri"/>
              </a:rPr>
              <a:t>B</a:t>
            </a:r>
            <a:r>
              <a:rPr lang="en-US">
                <a:cs typeface="Calibri"/>
              </a:rPr>
              <a:t> using the </a:t>
            </a:r>
            <a:r>
              <a:rPr lang="en-US" b="1">
                <a:cs typeface="Calibri"/>
              </a:rPr>
              <a:t>B portion</a:t>
            </a:r>
            <a:r>
              <a:rPr lang="en-US">
                <a:cs typeface="Calibri"/>
              </a:rPr>
              <a:t> of each </a:t>
            </a:r>
            <a:r>
              <a:rPr lang="en-US" b="1">
                <a:cs typeface="Calibri"/>
              </a:rPr>
              <a:t>labeled</a:t>
            </a:r>
            <a:r>
              <a:rPr lang="en-US">
                <a:cs typeface="Calibri"/>
              </a:rPr>
              <a:t> </a:t>
            </a:r>
            <a:r>
              <a:rPr lang="en-US" b="1">
                <a:cs typeface="Calibri"/>
              </a:rPr>
              <a:t>document</a:t>
            </a:r>
          </a:p>
          <a:p>
            <a:pPr marL="342900" indent="-342900">
              <a:buAutoNum type="arabicPeriod"/>
            </a:pPr>
            <a:r>
              <a:rPr lang="en-US" b="1">
                <a:cs typeface="Calibri"/>
              </a:rPr>
              <a:t>Pick unlabeled document (or more) </a:t>
            </a:r>
            <a:r>
              <a:rPr lang="en-US">
                <a:cs typeface="Calibri"/>
              </a:rPr>
              <a:t>about which label is classifier </a:t>
            </a:r>
            <a:r>
              <a:rPr lang="en-US" b="1">
                <a:cs typeface="Calibri"/>
              </a:rPr>
              <a:t>A</a:t>
            </a:r>
            <a:r>
              <a:rPr lang="en-US">
                <a:cs typeface="Calibri"/>
              </a:rPr>
              <a:t> most confident and add it to the collection of labeled documents.</a:t>
            </a: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Do the same (step 3) using classifier </a:t>
            </a:r>
            <a:r>
              <a:rPr lang="en-US" b="1">
                <a:cs typeface="Calibri"/>
              </a:rPr>
              <a:t>B</a:t>
            </a:r>
            <a:r>
              <a:rPr lang="en-US">
                <a:cs typeface="Calibri"/>
              </a:rPr>
              <a:t>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369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7C96-42AE-420B-8C01-4DCD96B1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Co-training performance</a:t>
            </a:r>
            <a:endParaRPr lang="en-US"/>
          </a:p>
        </p:txBody>
      </p:sp>
      <p:pic>
        <p:nvPicPr>
          <p:cNvPr id="4" name="Obrázok 4" descr="Obrázok, na ktorom je snímka obrazovky&#10;&#10;Popis vygenerovaný s vysokou spoľahlivosťou">
            <a:extLst>
              <a:ext uri="{FF2B5EF4-FFF2-40B4-BE49-F238E27FC236}">
                <a16:creationId xmlns:a16="http://schemas.microsoft.com/office/drawing/2014/main" id="{97C9140E-009D-4D28-9DFA-94D6F02DD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313" y="2242773"/>
            <a:ext cx="8086725" cy="819150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6328875A-AF11-42FD-9658-A097DAB90489}"/>
              </a:ext>
            </a:extLst>
          </p:cNvPr>
          <p:cNvSpPr txBox="1"/>
          <p:nvPr/>
        </p:nvSpPr>
        <p:spPr>
          <a:xfrm>
            <a:off x="626075" y="1542534"/>
            <a:ext cx="950852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err="1">
                <a:cs typeface="Calibri"/>
              </a:rPr>
              <a:t>Blum</a:t>
            </a:r>
            <a:r>
              <a:rPr lang="sk-SK">
                <a:cs typeface="Calibri"/>
              </a:rPr>
              <a:t> &amp; </a:t>
            </a:r>
            <a:r>
              <a:rPr lang="sk-SK" err="1">
                <a:cs typeface="Calibri"/>
              </a:rPr>
              <a:t>Mitchell</a:t>
            </a:r>
            <a:r>
              <a:rPr lang="sk-SK">
                <a:cs typeface="Calibri"/>
              </a:rPr>
              <a:t>, </a:t>
            </a:r>
            <a:r>
              <a:rPr lang="sk-SK" err="1">
                <a:cs typeface="Calibri"/>
              </a:rPr>
              <a:t>webpages</a:t>
            </a:r>
            <a:r>
              <a:rPr lang="sk-SK">
                <a:cs typeface="Calibri"/>
              </a:rPr>
              <a:t> </a:t>
            </a:r>
            <a:r>
              <a:rPr lang="sk-SK" err="1">
                <a:cs typeface="Calibri"/>
              </a:rPr>
              <a:t>classifying</a:t>
            </a:r>
            <a:r>
              <a:rPr lang="sk-SK">
                <a:cs typeface="Calibri"/>
              </a:rPr>
              <a:t> by </a:t>
            </a:r>
            <a:r>
              <a:rPr lang="sk-SK" err="1">
                <a:cs typeface="Calibri"/>
              </a:rPr>
              <a:t>hyperlinks</a:t>
            </a:r>
            <a:r>
              <a:rPr lang="sk-SK">
                <a:cs typeface="Calibri"/>
              </a:rPr>
              <a:t> </a:t>
            </a:r>
            <a:r>
              <a:rPr lang="sk-SK" err="1">
                <a:cs typeface="Calibri"/>
              </a:rPr>
              <a:t>pointing</a:t>
            </a:r>
            <a:r>
              <a:rPr lang="sk-SK">
                <a:cs typeface="Calibri"/>
              </a:rPr>
              <a:t> to </a:t>
            </a:r>
            <a:r>
              <a:rPr lang="sk-SK" err="1">
                <a:cs typeface="Calibri"/>
              </a:rPr>
              <a:t>the</a:t>
            </a:r>
            <a:r>
              <a:rPr lang="sk-SK">
                <a:cs typeface="Calibri"/>
              </a:rPr>
              <a:t> </a:t>
            </a:r>
            <a:r>
              <a:rPr lang="sk-SK" err="1">
                <a:cs typeface="Calibri"/>
              </a:rPr>
              <a:t>page</a:t>
            </a:r>
            <a:r>
              <a:rPr lang="sk-SK">
                <a:cs typeface="Calibri"/>
              </a:rPr>
              <a:t> and </a:t>
            </a:r>
            <a:r>
              <a:rPr lang="sk-SK" err="1">
                <a:cs typeface="Calibri"/>
              </a:rPr>
              <a:t>words</a:t>
            </a:r>
            <a:r>
              <a:rPr lang="sk-SK">
                <a:cs typeface="Calibri"/>
              </a:rPr>
              <a:t> </a:t>
            </a:r>
            <a:r>
              <a:rPr lang="sk-SK" err="1">
                <a:cs typeface="Calibri"/>
              </a:rPr>
              <a:t>that</a:t>
            </a:r>
            <a:r>
              <a:rPr lang="sk-SK">
                <a:cs typeface="Calibri"/>
              </a:rPr>
              <a:t> </a:t>
            </a:r>
            <a:r>
              <a:rPr lang="sk-SK" err="1">
                <a:cs typeface="Calibri"/>
              </a:rPr>
              <a:t>appears</a:t>
            </a:r>
            <a:r>
              <a:rPr lang="sk-SK">
                <a:cs typeface="Calibri"/>
              </a:rPr>
              <a:t> on </a:t>
            </a:r>
            <a:r>
              <a:rPr lang="sk-SK" err="1">
                <a:cs typeface="Calibri"/>
              </a:rPr>
              <a:t>the</a:t>
            </a:r>
            <a:r>
              <a:rPr lang="sk-SK">
                <a:cs typeface="Calibri"/>
              </a:rPr>
              <a:t> </a:t>
            </a:r>
            <a:r>
              <a:rPr lang="sk-SK" err="1">
                <a:cs typeface="Calibri"/>
              </a:rPr>
              <a:t>page</a:t>
            </a:r>
            <a:endParaRPr lang="sk-SK">
              <a:cs typeface="Calibri"/>
            </a:endParaRPr>
          </a:p>
        </p:txBody>
      </p:sp>
      <p:pic>
        <p:nvPicPr>
          <p:cNvPr id="7" name="Obrázok 7" descr="Obrázok, na ktorom je snímka obrazovky&#10;&#10;Popis vygenerovaný s vysokou spoľahlivosťou">
            <a:extLst>
              <a:ext uri="{FF2B5EF4-FFF2-40B4-BE49-F238E27FC236}">
                <a16:creationId xmlns:a16="http://schemas.microsoft.com/office/drawing/2014/main" id="{5E838A81-9ED0-4B51-8619-2647B7C46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16" y="3595265"/>
            <a:ext cx="5039497" cy="1129687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C19BD99B-50C1-4F84-B471-E995AF476721}"/>
              </a:ext>
            </a:extLst>
          </p:cNvPr>
          <p:cNvSpPr txBox="1"/>
          <p:nvPr/>
        </p:nvSpPr>
        <p:spPr>
          <a:xfrm>
            <a:off x="528637" y="3175846"/>
            <a:ext cx="954971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err="1"/>
              <a:t>Nigam</a:t>
            </a:r>
            <a:r>
              <a:rPr lang="sk-SK"/>
              <a:t> &amp;</a:t>
            </a:r>
            <a:r>
              <a:rPr lang="sk-SK">
                <a:cs typeface="Calibri"/>
              </a:rPr>
              <a:t> </a:t>
            </a:r>
            <a:r>
              <a:rPr lang="sk-SK" err="1">
                <a:cs typeface="Calibri"/>
              </a:rPr>
              <a:t>Ghani</a:t>
            </a:r>
            <a:r>
              <a:rPr lang="sk-SK">
                <a:cs typeface="Calibri"/>
              </a:rPr>
              <a:t>,  </a:t>
            </a:r>
            <a:r>
              <a:rPr lang="sk-SK" err="1">
                <a:cs typeface="Calibri"/>
              </a:rPr>
              <a:t>analysis</a:t>
            </a:r>
            <a:r>
              <a:rPr lang="sk-SK">
                <a:cs typeface="Calibri"/>
              </a:rPr>
              <a:t> of </a:t>
            </a:r>
            <a:r>
              <a:rPr lang="sk-SK" err="1">
                <a:cs typeface="Calibri"/>
              </a:rPr>
              <a:t>webpages</a:t>
            </a:r>
            <a:r>
              <a:rPr lang="sk-SK">
                <a:cs typeface="Calibri"/>
              </a:rPr>
              <a:t> </a:t>
            </a:r>
            <a:r>
              <a:rPr lang="sk-SK" err="1">
                <a:cs typeface="Calibri"/>
              </a:rPr>
              <a:t>classifying</a:t>
            </a:r>
            <a:r>
              <a:rPr lang="sk-SK">
                <a:cs typeface="Calibri"/>
              </a:rPr>
              <a:t> </a:t>
            </a:r>
            <a:r>
              <a:rPr lang="sk-SK" err="1">
                <a:cs typeface="Calibri"/>
              </a:rPr>
              <a:t>with</a:t>
            </a:r>
            <a:r>
              <a:rPr lang="sk-SK">
                <a:cs typeface="Calibri"/>
              </a:rPr>
              <a:t> </a:t>
            </a:r>
            <a:r>
              <a:rPr lang="sk-SK" err="1">
                <a:cs typeface="Calibri"/>
              </a:rPr>
              <a:t>co-training</a:t>
            </a:r>
            <a:endParaRPr lang="sk-SK"/>
          </a:p>
        </p:txBody>
      </p:sp>
      <p:pic>
        <p:nvPicPr>
          <p:cNvPr id="10" name="Obrázok 10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54BA9B79-562E-4D9D-B9A0-5560967C3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083273"/>
            <a:ext cx="5142469" cy="1325237"/>
          </a:xfrm>
          <a:prstGeom prst="rect">
            <a:avLst/>
          </a:prstGeom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52AE0805-E623-4CD9-BE6F-4AE0FF21E347}"/>
              </a:ext>
            </a:extLst>
          </p:cNvPr>
          <p:cNvSpPr txBox="1"/>
          <p:nvPr/>
        </p:nvSpPr>
        <p:spPr>
          <a:xfrm>
            <a:off x="626075" y="4724399"/>
            <a:ext cx="42671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err="1">
                <a:cs typeface="Calibri"/>
              </a:rPr>
              <a:t>Dataset</a:t>
            </a:r>
            <a:r>
              <a:rPr lang="sk-SK">
                <a:cs typeface="Calibri"/>
              </a:rPr>
              <a:t> </a:t>
            </a:r>
            <a:r>
              <a:rPr lang="sk-SK" err="1">
                <a:cs typeface="Calibri"/>
              </a:rPr>
              <a:t>that</a:t>
            </a:r>
            <a:r>
              <a:rPr lang="sk-SK">
                <a:cs typeface="Calibri"/>
              </a:rPr>
              <a:t> has </a:t>
            </a:r>
            <a:r>
              <a:rPr lang="sk-SK" err="1">
                <a:cs typeface="Calibri"/>
              </a:rPr>
              <a:t>independent</a:t>
            </a:r>
            <a:r>
              <a:rPr lang="sk-SK">
                <a:cs typeface="Calibri"/>
              </a:rPr>
              <a:t> </a:t>
            </a:r>
            <a:r>
              <a:rPr lang="sk-SK" err="1">
                <a:cs typeface="Calibri"/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370761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C7E6-A329-4E64-8232-95295E5F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Next lessons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47BD-679C-4233-BDBB-614F719DC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" b="1">
                <a:cs typeface="Calibri"/>
              </a:rPr>
              <a:t>How much labeled data is needed for relevant results using co-training?</a:t>
            </a:r>
            <a:endParaRPr lang="en-US" b="1">
              <a:cs typeface="Calibri"/>
            </a:endParaRPr>
          </a:p>
          <a:p>
            <a:r>
              <a:rPr lang="en">
                <a:cs typeface="Calibri"/>
              </a:rPr>
              <a:t>Train classifier with all labeled data</a:t>
            </a:r>
          </a:p>
          <a:p>
            <a:r>
              <a:rPr lang="en">
                <a:cs typeface="Calibri"/>
              </a:rPr>
              <a:t>Use co-training to achieve as much accuracy as possible with just few labeled records</a:t>
            </a:r>
          </a:p>
          <a:p>
            <a:r>
              <a:rPr lang="en">
                <a:cs typeface="Calibri"/>
              </a:rPr>
              <a:t>Evaluate worthiness of using co-training</a:t>
            </a:r>
          </a:p>
        </p:txBody>
      </p:sp>
    </p:spTree>
    <p:extLst>
      <p:ext uri="{BB962C8B-B14F-4D97-AF65-F5344CB8AC3E}">
        <p14:creationId xmlns:p14="http://schemas.microsoft.com/office/powerpoint/2010/main" val="134000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C2DD-B7A6-41F3-877D-FB4CA377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Resources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B2B4F-EE8E-48B1-88F1-0437023B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b="1"/>
              <a:t>Combining labeled and unlabeled data with co-training</a:t>
            </a:r>
            <a:r>
              <a:rPr lang="en-US" sz="2500">
                <a:cs typeface="Calibri"/>
              </a:rPr>
              <a:t>, </a:t>
            </a:r>
            <a:r>
              <a:rPr lang="en-US" sz="2500" err="1">
                <a:cs typeface="Calibri"/>
              </a:rPr>
              <a:t>Avrim</a:t>
            </a:r>
            <a:r>
              <a:rPr lang="en-US" sz="2500">
                <a:cs typeface="Calibri"/>
              </a:rPr>
              <a:t> Blum &amp; Tom Mitchell (</a:t>
            </a:r>
            <a:r>
              <a:rPr lang="en-US" sz="2500">
                <a:cs typeface="Calibri"/>
                <a:hlinkClick r:id="rId2"/>
              </a:rPr>
              <a:t>https://dl.acm.org/citation.cfm?id=279962</a:t>
            </a:r>
            <a:r>
              <a:rPr lang="en-US" sz="2500">
                <a:cs typeface="Calibri"/>
              </a:rPr>
              <a:t>)</a:t>
            </a:r>
            <a:endParaRPr lang="en-US" sz="2500"/>
          </a:p>
          <a:p>
            <a:r>
              <a:rPr lang="en-US" sz="2500" b="1"/>
              <a:t>Analyzing the effectiveness and applicability of co-training</a:t>
            </a:r>
            <a:r>
              <a:rPr lang="en-US" sz="2500">
                <a:cs typeface="Calibri"/>
              </a:rPr>
              <a:t>, Kamal Nigam &amp; </a:t>
            </a:r>
            <a:r>
              <a:rPr lang="en-US" sz="2500" err="1">
                <a:cs typeface="Calibri"/>
              </a:rPr>
              <a:t>Rayid</a:t>
            </a:r>
            <a:r>
              <a:rPr lang="en-US" sz="2500">
                <a:cs typeface="Calibri"/>
              </a:rPr>
              <a:t> Ghani (</a:t>
            </a:r>
            <a:r>
              <a:rPr lang="en-US" sz="2500">
                <a:cs typeface="Calibri"/>
                <a:hlinkClick r:id="rId3"/>
              </a:rPr>
              <a:t>https://dl.acm.org/citation.cfm?doid=354756.354805</a:t>
            </a:r>
            <a:r>
              <a:rPr lang="en-US" sz="2500">
                <a:cs typeface="Calibri"/>
              </a:rPr>
              <a:t>)</a:t>
            </a:r>
          </a:p>
          <a:p>
            <a:r>
              <a:rPr lang="en-US" sz="2500" b="1"/>
              <a:t>Multi-view learning overview: Recent progress and new challenges</a:t>
            </a:r>
            <a:r>
              <a:rPr lang="en-US" sz="2500">
                <a:cs typeface="Calibri"/>
              </a:rPr>
              <a:t>, Jing Zhao, </a:t>
            </a:r>
            <a:r>
              <a:rPr lang="en-US" sz="2500" err="1">
                <a:cs typeface="Calibri"/>
              </a:rPr>
              <a:t>Xijiong</a:t>
            </a:r>
            <a:r>
              <a:rPr lang="en-US" sz="2500">
                <a:cs typeface="Calibri"/>
              </a:rPr>
              <a:t> </a:t>
            </a:r>
            <a:r>
              <a:rPr lang="en-US" sz="2500" err="1">
                <a:cs typeface="Calibri"/>
              </a:rPr>
              <a:t>Xie</a:t>
            </a:r>
            <a:r>
              <a:rPr lang="en-US" sz="2500">
                <a:cs typeface="Calibri"/>
              </a:rPr>
              <a:t>, Xin Xu, </a:t>
            </a:r>
            <a:r>
              <a:rPr lang="en-US" sz="2500" err="1">
                <a:cs typeface="Calibri"/>
              </a:rPr>
              <a:t>Shiliang</a:t>
            </a:r>
            <a:r>
              <a:rPr lang="en-US" sz="2500">
                <a:cs typeface="Calibri"/>
              </a:rPr>
              <a:t> Sun (</a:t>
            </a:r>
            <a:r>
              <a:rPr lang="en-US" sz="2500">
                <a:cs typeface="Calibri"/>
                <a:hlinkClick r:id="rId4"/>
              </a:rPr>
              <a:t>https://www.sciencedirect.com/science/article/pii/S1566253516302032</a:t>
            </a:r>
            <a:r>
              <a:rPr lang="en-US" sz="2500">
                <a:cs typeface="Calibri"/>
              </a:rPr>
              <a:t>)</a:t>
            </a:r>
          </a:p>
          <a:p>
            <a:r>
              <a:rPr lang="en-US" sz="2500" b="1">
                <a:cs typeface="Calibri"/>
              </a:rPr>
              <a:t>Semi-supervised learning</a:t>
            </a:r>
            <a:r>
              <a:rPr lang="en-US" sz="2500">
                <a:cs typeface="Calibri"/>
              </a:rPr>
              <a:t>, Wikipedia (</a:t>
            </a:r>
            <a:r>
              <a:rPr lang="en-US" sz="2500">
                <a:cs typeface="Calibri"/>
                <a:hlinkClick r:id="rId5"/>
              </a:rPr>
              <a:t>https://en.wikipedia.org/wiki/Semi-supervised_learning</a:t>
            </a:r>
            <a:r>
              <a:rPr lang="en-US" sz="2500">
                <a:cs typeface="Calibri"/>
              </a:rPr>
              <a:t>)</a:t>
            </a:r>
          </a:p>
          <a:p>
            <a:endParaRPr lang="en-US" sz="2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725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Co-training</vt:lpstr>
      <vt:lpstr>Semi-supervised learning</vt:lpstr>
      <vt:lpstr>Co-training</vt:lpstr>
      <vt:lpstr>Co-training algorithm</vt:lpstr>
      <vt:lpstr>Co-training performance</vt:lpstr>
      <vt:lpstr>Next lessons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2018-11-13T09:52:33Z</dcterms:modified>
</cp:coreProperties>
</file>