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1" r:id="rId5"/>
    <p:sldId id="263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89D90-59C4-4701-8DDA-6C224D116785}" v="644" dt="2018-11-20T23:12:31.500"/>
    <p1510:client id="{67815300-380E-481F-BA24-0BD5909C0BD2}" v="615" dt="2018-11-20T23:07:40.877"/>
    <p1510:client id="{6254BCA2-8CB5-4CDB-A576-AEBD065F94C0}" v="119" dt="2018-11-20T23:09:40.452"/>
    <p1510:client id="{B01CE30E-F850-4127-969C-A30162EA0F59}" v="124" dt="2018-11-20T22:35:0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titeľský používateľ" providerId="Windows Live" clId="Web-{6254BCA2-8CB5-4CDB-A576-AEBD065F94C0}"/>
    <pc:docChg chg="modSld">
      <pc:chgData name="Hostiteľský používateľ" userId="" providerId="Windows Live" clId="Web-{6254BCA2-8CB5-4CDB-A576-AEBD065F94C0}" dt="2018-11-20T23:09:40.452" v="238" actId="20577"/>
      <pc:docMkLst>
        <pc:docMk/>
      </pc:docMkLst>
      <pc:sldChg chg="modSp">
        <pc:chgData name="Hostiteľský používateľ" userId="" providerId="Windows Live" clId="Web-{6254BCA2-8CB5-4CDB-A576-AEBD065F94C0}" dt="2018-11-20T23:09:40.452" v="237" actId="20577"/>
        <pc:sldMkLst>
          <pc:docMk/>
          <pc:sldMk cId="1824193736" sldId="258"/>
        </pc:sldMkLst>
        <pc:spChg chg="mod">
          <ac:chgData name="Hostiteľský používateľ" userId="" providerId="Windows Live" clId="Web-{6254BCA2-8CB5-4CDB-A576-AEBD065F94C0}" dt="2018-11-20T23:09:40.452" v="237" actId="20577"/>
          <ac:spMkLst>
            <pc:docMk/>
            <pc:sldMk cId="1824193736" sldId="258"/>
            <ac:spMk id="3" creationId="{56B1BB99-3BB7-401C-86C4-797E870D5468}"/>
          </ac:spMkLst>
        </pc:spChg>
      </pc:sldChg>
    </pc:docChg>
  </pc:docChgLst>
  <pc:docChgLst>
    <pc:chgData name="Vajk Pomichal" userId="bc8ddd443a1e8010" providerId="Windows Live" clId="Web-{B01CE30E-F850-4127-969C-A30162EA0F59}"/>
    <pc:docChg chg="modSld">
      <pc:chgData name="Vajk Pomichal" userId="bc8ddd443a1e8010" providerId="Windows Live" clId="Web-{B01CE30E-F850-4127-969C-A30162EA0F59}" dt="2018-11-20T22:35:09.970" v="247" actId="20577"/>
      <pc:docMkLst>
        <pc:docMk/>
      </pc:docMkLst>
      <pc:sldChg chg="modSp">
        <pc:chgData name="Vajk Pomichal" userId="bc8ddd443a1e8010" providerId="Windows Live" clId="Web-{B01CE30E-F850-4127-969C-A30162EA0F59}" dt="2018-11-20T22:35:09.970" v="246" actId="20577"/>
        <pc:sldMkLst>
          <pc:docMk/>
          <pc:sldMk cId="1824193736" sldId="258"/>
        </pc:sldMkLst>
        <pc:spChg chg="mod">
          <ac:chgData name="Vajk Pomichal" userId="bc8ddd443a1e8010" providerId="Windows Live" clId="Web-{B01CE30E-F850-4127-969C-A30162EA0F59}" dt="2018-11-20T22:35:09.970" v="246" actId="20577"/>
          <ac:spMkLst>
            <pc:docMk/>
            <pc:sldMk cId="1824193736" sldId="258"/>
            <ac:spMk id="3" creationId="{56B1BB99-3BB7-401C-86C4-797E870D5468}"/>
          </ac:spMkLst>
        </pc:spChg>
      </pc:sldChg>
      <pc:sldChg chg="modSp">
        <pc:chgData name="Vajk Pomichal" userId="bc8ddd443a1e8010" providerId="Windows Live" clId="Web-{B01CE30E-F850-4127-969C-A30162EA0F59}" dt="2018-11-20T22:33:05.015" v="190" actId="20577"/>
        <pc:sldMkLst>
          <pc:docMk/>
          <pc:sldMk cId="1909185945" sldId="263"/>
        </pc:sldMkLst>
        <pc:spChg chg="mod">
          <ac:chgData name="Vajk Pomichal" userId="bc8ddd443a1e8010" providerId="Windows Live" clId="Web-{B01CE30E-F850-4127-969C-A30162EA0F59}" dt="2018-11-20T22:33:05.015" v="190" actId="20577"/>
          <ac:spMkLst>
            <pc:docMk/>
            <pc:sldMk cId="1909185945" sldId="263"/>
            <ac:spMk id="3" creationId="{EC8D2D48-2381-4CCD-9B67-C0D685A9086E}"/>
          </ac:spMkLst>
        </pc:spChg>
      </pc:sldChg>
    </pc:docChg>
  </pc:docChgLst>
  <pc:docChgLst>
    <pc:chgData name="Peter Mačinec" userId="496728832aad1770" providerId="Windows Live" clId="Web-{EF789D90-59C4-4701-8DDA-6C224D116785}"/>
    <pc:docChg chg="addSld delSld modSld">
      <pc:chgData name="Peter Mačinec" userId="496728832aad1770" providerId="Windows Live" clId="Web-{EF789D90-59C4-4701-8DDA-6C224D116785}" dt="2018-11-20T23:12:31.500" v="1307" actId="20577"/>
      <pc:docMkLst>
        <pc:docMk/>
      </pc:docMkLst>
      <pc:sldChg chg="delSp modSp">
        <pc:chgData name="Peter Mačinec" userId="496728832aad1770" providerId="Windows Live" clId="Web-{EF789D90-59C4-4701-8DDA-6C224D116785}" dt="2018-11-20T22:40:30.108" v="1216" actId="20577"/>
        <pc:sldMkLst>
          <pc:docMk/>
          <pc:sldMk cId="565254327" sldId="257"/>
        </pc:sldMkLst>
        <pc:spChg chg="mod">
          <ac:chgData name="Peter Mačinec" userId="496728832aad1770" providerId="Windows Live" clId="Web-{EF789D90-59C4-4701-8DDA-6C224D116785}" dt="2018-11-20T22:40:30.108" v="1216" actId="20577"/>
          <ac:spMkLst>
            <pc:docMk/>
            <pc:sldMk cId="565254327" sldId="257"/>
            <ac:spMk id="11" creationId="{ED263B14-8482-42E2-B2FA-C595A21B7196}"/>
          </ac:spMkLst>
        </pc:spChg>
        <pc:picChg chg="del">
          <ac:chgData name="Peter Mačinec" userId="496728832aad1770" providerId="Windows Live" clId="Web-{EF789D90-59C4-4701-8DDA-6C224D116785}" dt="2018-11-20T22:40:19.561" v="1198"/>
          <ac:picMkLst>
            <pc:docMk/>
            <pc:sldMk cId="565254327" sldId="257"/>
            <ac:picMk id="16" creationId="{F90E04F1-534E-4CA2-B835-A6F68777724A}"/>
          </ac:picMkLst>
        </pc:picChg>
      </pc:sldChg>
      <pc:sldChg chg="modSp">
        <pc:chgData name="Peter Mačinec" userId="496728832aad1770" providerId="Windows Live" clId="Web-{EF789D90-59C4-4701-8DDA-6C224D116785}" dt="2018-11-20T23:12:31.500" v="1306" actId="20577"/>
        <pc:sldMkLst>
          <pc:docMk/>
          <pc:sldMk cId="1824193736" sldId="258"/>
        </pc:sldMkLst>
        <pc:spChg chg="mod">
          <ac:chgData name="Peter Mačinec" userId="496728832aad1770" providerId="Windows Live" clId="Web-{EF789D90-59C4-4701-8DDA-6C224D116785}" dt="2018-11-20T21:51:41.470" v="460" actId="20577"/>
          <ac:spMkLst>
            <pc:docMk/>
            <pc:sldMk cId="1824193736" sldId="258"/>
            <ac:spMk id="2" creationId="{8FFCF016-130B-4016-8A01-55A2B19E4304}"/>
          </ac:spMkLst>
        </pc:spChg>
        <pc:spChg chg="mod">
          <ac:chgData name="Peter Mačinec" userId="496728832aad1770" providerId="Windows Live" clId="Web-{EF789D90-59C4-4701-8DDA-6C224D116785}" dt="2018-11-20T23:12:31.500" v="1306" actId="20577"/>
          <ac:spMkLst>
            <pc:docMk/>
            <pc:sldMk cId="1824193736" sldId="258"/>
            <ac:spMk id="3" creationId="{56B1BB99-3BB7-401C-86C4-797E870D5468}"/>
          </ac:spMkLst>
        </pc:spChg>
      </pc:sldChg>
      <pc:sldChg chg="del">
        <pc:chgData name="Peter Mačinec" userId="496728832aad1770" providerId="Windows Live" clId="Web-{EF789D90-59C4-4701-8DDA-6C224D116785}" dt="2018-11-20T21:52:07.893" v="490"/>
        <pc:sldMkLst>
          <pc:docMk/>
          <pc:sldMk cId="2047991042" sldId="259"/>
        </pc:sldMkLst>
      </pc:sldChg>
      <pc:sldChg chg="modSp">
        <pc:chgData name="Peter Mačinec" userId="496728832aad1770" providerId="Windows Live" clId="Web-{EF789D90-59C4-4701-8DDA-6C224D116785}" dt="2018-11-20T21:53:58.301" v="589" actId="20577"/>
        <pc:sldMkLst>
          <pc:docMk/>
          <pc:sldMk cId="1681915779" sldId="260"/>
        </pc:sldMkLst>
        <pc:spChg chg="mod">
          <ac:chgData name="Peter Mačinec" userId="496728832aad1770" providerId="Windows Live" clId="Web-{EF789D90-59C4-4701-8DDA-6C224D116785}" dt="2018-11-20T21:53:58.301" v="589" actId="20577"/>
          <ac:spMkLst>
            <pc:docMk/>
            <pc:sldMk cId="1681915779" sldId="260"/>
            <ac:spMk id="3" creationId="{B596B44E-930C-4B4B-8E1F-EFF1488845A1}"/>
          </ac:spMkLst>
        </pc:spChg>
      </pc:sldChg>
      <pc:sldChg chg="modSp">
        <pc:chgData name="Peter Mačinec" userId="496728832aad1770" providerId="Windows Live" clId="Web-{EF789D90-59C4-4701-8DDA-6C224D116785}" dt="2018-11-20T21:56:05.804" v="723" actId="20577"/>
        <pc:sldMkLst>
          <pc:docMk/>
          <pc:sldMk cId="1137755256" sldId="261"/>
        </pc:sldMkLst>
        <pc:spChg chg="mod">
          <ac:chgData name="Peter Mačinec" userId="496728832aad1770" providerId="Windows Live" clId="Web-{EF789D90-59C4-4701-8DDA-6C224D116785}" dt="2018-11-20T21:48:54.998" v="170" actId="20577"/>
          <ac:spMkLst>
            <pc:docMk/>
            <pc:sldMk cId="1137755256" sldId="261"/>
            <ac:spMk id="2" creationId="{2EBFC7CB-9578-41E9-96FB-093EF62C7F45}"/>
          </ac:spMkLst>
        </pc:spChg>
        <pc:spChg chg="mod">
          <ac:chgData name="Peter Mačinec" userId="496728832aad1770" providerId="Windows Live" clId="Web-{EF789D90-59C4-4701-8DDA-6C224D116785}" dt="2018-11-20T21:56:05.804" v="723" actId="20577"/>
          <ac:spMkLst>
            <pc:docMk/>
            <pc:sldMk cId="1137755256" sldId="261"/>
            <ac:spMk id="3" creationId="{6100207A-2E84-483F-B28A-FD5BE126EB2A}"/>
          </ac:spMkLst>
        </pc:spChg>
      </pc:sldChg>
      <pc:sldChg chg="modSp">
        <pc:chgData name="Peter Mačinec" userId="496728832aad1770" providerId="Windows Live" clId="Web-{EF789D90-59C4-4701-8DDA-6C224D116785}" dt="2018-11-20T22:05:22.158" v="1112" actId="1076"/>
        <pc:sldMkLst>
          <pc:docMk/>
          <pc:sldMk cId="2277063146" sldId="262"/>
        </pc:sldMkLst>
        <pc:spChg chg="mod">
          <ac:chgData name="Peter Mačinec" userId="496728832aad1770" providerId="Windows Live" clId="Web-{EF789D90-59C4-4701-8DDA-6C224D116785}" dt="2018-11-20T22:05:00.548" v="1099" actId="20577"/>
          <ac:spMkLst>
            <pc:docMk/>
            <pc:sldMk cId="2277063146" sldId="262"/>
            <ac:spMk id="2" creationId="{F096E0DC-778A-467F-B899-72D78962E2DE}"/>
          </ac:spMkLst>
        </pc:spChg>
        <pc:spChg chg="mod">
          <ac:chgData name="Peter Mačinec" userId="496728832aad1770" providerId="Windows Live" clId="Web-{EF789D90-59C4-4701-8DDA-6C224D116785}" dt="2018-11-20T22:05:15.720" v="1109" actId="20577"/>
          <ac:spMkLst>
            <pc:docMk/>
            <pc:sldMk cId="2277063146" sldId="262"/>
            <ac:spMk id="11" creationId="{ED263B14-8482-42E2-B2FA-C595A21B7196}"/>
          </ac:spMkLst>
        </pc:spChg>
        <pc:picChg chg="mod">
          <ac:chgData name="Peter Mačinec" userId="496728832aad1770" providerId="Windows Live" clId="Web-{EF789D90-59C4-4701-8DDA-6C224D116785}" dt="2018-11-20T22:05:19.080" v="1111" actId="1076"/>
          <ac:picMkLst>
            <pc:docMk/>
            <pc:sldMk cId="2277063146" sldId="262"/>
            <ac:picMk id="3" creationId="{7C29BEEB-D8CC-4D9E-A5F6-0313755400DE}"/>
          </ac:picMkLst>
        </pc:picChg>
        <pc:picChg chg="mod">
          <ac:chgData name="Peter Mačinec" userId="496728832aad1770" providerId="Windows Live" clId="Web-{EF789D90-59C4-4701-8DDA-6C224D116785}" dt="2018-11-20T22:05:22.158" v="1112" actId="1076"/>
          <ac:picMkLst>
            <pc:docMk/>
            <pc:sldMk cId="2277063146" sldId="262"/>
            <ac:picMk id="5" creationId="{3BCBE862-FFE8-4503-BD68-BCF91F607A5A}"/>
          </ac:picMkLst>
        </pc:picChg>
      </pc:sldChg>
      <pc:sldChg chg="modSp new">
        <pc:chgData name="Peter Mačinec" userId="496728832aad1770" providerId="Windows Live" clId="Web-{EF789D90-59C4-4701-8DDA-6C224D116785}" dt="2018-11-20T23:11:24.452" v="1264" actId="20577"/>
        <pc:sldMkLst>
          <pc:docMk/>
          <pc:sldMk cId="1909185945" sldId="263"/>
        </pc:sldMkLst>
        <pc:spChg chg="mod">
          <ac:chgData name="Peter Mačinec" userId="496728832aad1770" providerId="Windows Live" clId="Web-{EF789D90-59C4-4701-8DDA-6C224D116785}" dt="2018-11-20T21:51:58.658" v="487" actId="20577"/>
          <ac:spMkLst>
            <pc:docMk/>
            <pc:sldMk cId="1909185945" sldId="263"/>
            <ac:spMk id="2" creationId="{ABA64C42-E361-441A-A463-CFAD0FBB788C}"/>
          </ac:spMkLst>
        </pc:spChg>
        <pc:spChg chg="mod">
          <ac:chgData name="Peter Mačinec" userId="496728832aad1770" providerId="Windows Live" clId="Web-{EF789D90-59C4-4701-8DDA-6C224D116785}" dt="2018-11-20T23:11:24.452" v="1264" actId="20577"/>
          <ac:spMkLst>
            <pc:docMk/>
            <pc:sldMk cId="1909185945" sldId="263"/>
            <ac:spMk id="3" creationId="{EC8D2D48-2381-4CCD-9B67-C0D685A9086E}"/>
          </ac:spMkLst>
        </pc:spChg>
      </pc:sldChg>
      <pc:sldChg chg="addSp delSp modSp new del">
        <pc:chgData name="Peter Mačinec" userId="496728832aad1770" providerId="Windows Live" clId="Web-{EF789D90-59C4-4701-8DDA-6C224D116785}" dt="2018-11-20T22:05:56.581" v="1153"/>
        <pc:sldMkLst>
          <pc:docMk/>
          <pc:sldMk cId="593961337" sldId="264"/>
        </pc:sldMkLst>
        <pc:spChg chg="mod">
          <ac:chgData name="Peter Mačinec" userId="496728832aad1770" providerId="Windows Live" clId="Web-{EF789D90-59C4-4701-8DDA-6C224D116785}" dt="2018-11-20T22:01:48.388" v="921" actId="20577"/>
          <ac:spMkLst>
            <pc:docMk/>
            <pc:sldMk cId="593961337" sldId="264"/>
            <ac:spMk id="2" creationId="{6ECF1D54-6672-429D-8582-77BB222DA05D}"/>
          </ac:spMkLst>
        </pc:spChg>
        <pc:spChg chg="mod">
          <ac:chgData name="Peter Mačinec" userId="496728832aad1770" providerId="Windows Live" clId="Web-{EF789D90-59C4-4701-8DDA-6C224D116785}" dt="2018-11-20T22:04:11.719" v="1058" actId="20577"/>
          <ac:spMkLst>
            <pc:docMk/>
            <pc:sldMk cId="593961337" sldId="264"/>
            <ac:spMk id="3" creationId="{8B83CEE5-240C-421C-B9A3-A537A5088BDD}"/>
          </ac:spMkLst>
        </pc:spChg>
        <pc:picChg chg="add del mod">
          <ac:chgData name="Peter Mačinec" userId="496728832aad1770" providerId="Windows Live" clId="Web-{EF789D90-59C4-4701-8DDA-6C224D116785}" dt="2018-11-20T22:04:28.126" v="1064"/>
          <ac:picMkLst>
            <pc:docMk/>
            <pc:sldMk cId="593961337" sldId="264"/>
            <ac:picMk id="4" creationId="{F3B9A475-1E39-41B9-9E19-0659280568F3}"/>
          </ac:picMkLst>
        </pc:picChg>
      </pc:sldChg>
      <pc:sldChg chg="modSp">
        <pc:chgData name="Peter Mačinec" userId="496728832aad1770" providerId="Windows Live" clId="Web-{EF789D90-59C4-4701-8DDA-6C224D116785}" dt="2018-11-20T22:18:16.049" v="1195" actId="20577"/>
        <pc:sldMkLst>
          <pc:docMk/>
          <pc:sldMk cId="1427844055" sldId="265"/>
        </pc:sldMkLst>
        <pc:spChg chg="mod">
          <ac:chgData name="Peter Mačinec" userId="496728832aad1770" providerId="Windows Live" clId="Web-{EF789D90-59C4-4701-8DDA-6C224D116785}" dt="2018-11-20T22:18:16.049" v="1195" actId="20577"/>
          <ac:spMkLst>
            <pc:docMk/>
            <pc:sldMk cId="1427844055" sldId="265"/>
            <ac:spMk id="3" creationId="{0E54DB73-DF47-4F78-91EC-28A1968AA245}"/>
          </ac:spMkLst>
        </pc:spChg>
      </pc:sldChg>
    </pc:docChg>
  </pc:docChgLst>
  <pc:docChgLst>
    <pc:chgData name="Lukáš Janík" userId="4b8cfff10f75c623" providerId="Windows Live" clId="Web-{67815300-380E-481F-BA24-0BD5909C0BD2}"/>
    <pc:docChg chg="addSld modSld sldOrd">
      <pc:chgData name="Lukáš Janík" userId="4b8cfff10f75c623" providerId="Windows Live" clId="Web-{67815300-380E-481F-BA24-0BD5909C0BD2}" dt="2018-11-20T23:07:53.128" v="1243" actId="20577"/>
      <pc:docMkLst>
        <pc:docMk/>
      </pc:docMkLst>
      <pc:sldChg chg="addSp delSp modSp ord">
        <pc:chgData name="Lukáš Janík" userId="4b8cfff10f75c623" providerId="Windows Live" clId="Web-{67815300-380E-481F-BA24-0BD5909C0BD2}" dt="2018-11-20T22:59:08.392" v="1048" actId="20577"/>
        <pc:sldMkLst>
          <pc:docMk/>
          <pc:sldMk cId="565254327" sldId="257"/>
        </pc:sldMkLst>
        <pc:spChg chg="del">
          <ac:chgData name="Lukáš Janík" userId="4b8cfff10f75c623" providerId="Windows Live" clId="Web-{67815300-380E-481F-BA24-0BD5909C0BD2}" dt="2018-11-20T21:45:41.718" v="0"/>
          <ac:spMkLst>
            <pc:docMk/>
            <pc:sldMk cId="565254327" sldId="257"/>
            <ac:spMk id="3" creationId="{C9A8042E-2703-45EA-84EB-E06B705C6485}"/>
          </ac:spMkLst>
        </pc:spChg>
        <pc:spChg chg="add del mod">
          <ac:chgData name="Lukáš Janík" userId="4b8cfff10f75c623" providerId="Windows Live" clId="Web-{67815300-380E-481F-BA24-0BD5909C0BD2}" dt="2018-11-20T21:46:23.141" v="3"/>
          <ac:spMkLst>
            <pc:docMk/>
            <pc:sldMk cId="565254327" sldId="257"/>
            <ac:spMk id="7" creationId="{A80A8962-AE42-45A3-B056-9C3305FB468B}"/>
          </ac:spMkLst>
        </pc:spChg>
        <pc:spChg chg="add del mod">
          <ac:chgData name="Lukáš Janík" userId="4b8cfff10f75c623" providerId="Windows Live" clId="Web-{67815300-380E-481F-BA24-0BD5909C0BD2}" dt="2018-11-20T22:59:08.392" v="1048" actId="20577"/>
          <ac:spMkLst>
            <pc:docMk/>
            <pc:sldMk cId="565254327" sldId="257"/>
            <ac:spMk id="11" creationId="{ED263B14-8482-42E2-B2FA-C595A21B7196}"/>
          </ac:spMkLst>
        </pc:spChg>
        <pc:picChg chg="add del mod ord">
          <ac:chgData name="Lukáš Janík" userId="4b8cfff10f75c623" providerId="Windows Live" clId="Web-{67815300-380E-481F-BA24-0BD5909C0BD2}" dt="2018-11-20T21:45:48.952" v="2"/>
          <ac:picMkLst>
            <pc:docMk/>
            <pc:sldMk cId="565254327" sldId="257"/>
            <ac:picMk id="4" creationId="{6F650D15-EC95-4A11-A026-69BAFDF4F79F}"/>
          </ac:picMkLst>
        </pc:picChg>
        <pc:picChg chg="add del mod ord">
          <ac:chgData name="Lukáš Janík" userId="4b8cfff10f75c623" providerId="Windows Live" clId="Web-{67815300-380E-481F-BA24-0BD5909C0BD2}" dt="2018-11-20T21:47:35.565" v="6"/>
          <ac:picMkLst>
            <pc:docMk/>
            <pc:sldMk cId="565254327" sldId="257"/>
            <ac:picMk id="8" creationId="{69FE6E95-0AEB-4CAF-A4AE-AC46DFDDDF7D}"/>
          </ac:picMkLst>
        </pc:picChg>
        <pc:picChg chg="add del mod ord">
          <ac:chgData name="Lukáš Janík" userId="4b8cfff10f75c623" providerId="Windows Live" clId="Web-{67815300-380E-481F-BA24-0BD5909C0BD2}" dt="2018-11-20T21:47:41.815" v="8"/>
          <ac:picMkLst>
            <pc:docMk/>
            <pc:sldMk cId="565254327" sldId="257"/>
            <ac:picMk id="12" creationId="{DCF69AB9-0518-4119-82CA-90FAB7CA1EA2}"/>
          </ac:picMkLst>
        </pc:picChg>
        <pc:picChg chg="add mod">
          <ac:chgData name="Lukáš Janík" userId="4b8cfff10f75c623" providerId="Windows Live" clId="Web-{67815300-380E-481F-BA24-0BD5909C0BD2}" dt="2018-11-20T21:48:13.926" v="66" actId="1076"/>
          <ac:picMkLst>
            <pc:docMk/>
            <pc:sldMk cId="565254327" sldId="257"/>
            <ac:picMk id="14" creationId="{99245EA9-AB37-4821-A281-646C1863ADC6}"/>
          </ac:picMkLst>
        </pc:picChg>
        <pc:picChg chg="add mod">
          <ac:chgData name="Lukáš Janík" userId="4b8cfff10f75c623" providerId="Windows Live" clId="Web-{67815300-380E-481F-BA24-0BD5909C0BD2}" dt="2018-11-20T22:10:03.999" v="867" actId="1076"/>
          <ac:picMkLst>
            <pc:docMk/>
            <pc:sldMk cId="565254327" sldId="257"/>
            <ac:picMk id="16" creationId="{F90E04F1-534E-4CA2-B835-A6F68777724A}"/>
          </ac:picMkLst>
        </pc:picChg>
      </pc:sldChg>
      <pc:sldChg chg="addSp delSp modSp add ord replId">
        <pc:chgData name="Lukáš Janík" userId="4b8cfff10f75c623" providerId="Windows Live" clId="Web-{67815300-380E-481F-BA24-0BD5909C0BD2}" dt="2018-11-20T22:27:23.813" v="884" actId="20577"/>
        <pc:sldMkLst>
          <pc:docMk/>
          <pc:sldMk cId="2277063146" sldId="262"/>
        </pc:sldMkLst>
        <pc:spChg chg="mod">
          <ac:chgData name="Lukáš Janík" userId="4b8cfff10f75c623" providerId="Windows Live" clId="Web-{67815300-380E-481F-BA24-0BD5909C0BD2}" dt="2018-11-20T22:27:23.813" v="884" actId="20577"/>
          <ac:spMkLst>
            <pc:docMk/>
            <pc:sldMk cId="2277063146" sldId="262"/>
            <ac:spMk id="11" creationId="{ED263B14-8482-42E2-B2FA-C595A21B7196}"/>
          </ac:spMkLst>
        </pc:spChg>
        <pc:picChg chg="add mod">
          <ac:chgData name="Lukáš Janík" userId="4b8cfff10f75c623" providerId="Windows Live" clId="Web-{67815300-380E-481F-BA24-0BD5909C0BD2}" dt="2018-11-20T22:02:33.938" v="605" actId="1076"/>
          <ac:picMkLst>
            <pc:docMk/>
            <pc:sldMk cId="2277063146" sldId="262"/>
            <ac:picMk id="3" creationId="{7C29BEEB-D8CC-4D9E-A5F6-0313755400DE}"/>
          </ac:picMkLst>
        </pc:picChg>
        <pc:picChg chg="add mod">
          <ac:chgData name="Lukáš Janík" userId="4b8cfff10f75c623" providerId="Windows Live" clId="Web-{67815300-380E-481F-BA24-0BD5909C0BD2}" dt="2018-11-20T22:02:21.844" v="603" actId="1076"/>
          <ac:picMkLst>
            <pc:docMk/>
            <pc:sldMk cId="2277063146" sldId="262"/>
            <ac:picMk id="5" creationId="{3BCBE862-FFE8-4503-BD68-BCF91F607A5A}"/>
          </ac:picMkLst>
        </pc:picChg>
        <pc:picChg chg="del">
          <ac:chgData name="Lukáš Janík" userId="4b8cfff10f75c623" providerId="Windows Live" clId="Web-{67815300-380E-481F-BA24-0BD5909C0BD2}" dt="2018-11-20T21:51:26.099" v="276"/>
          <ac:picMkLst>
            <pc:docMk/>
            <pc:sldMk cId="2277063146" sldId="262"/>
            <ac:picMk id="14" creationId="{99245EA9-AB37-4821-A281-646C1863ADC6}"/>
          </ac:picMkLst>
        </pc:picChg>
      </pc:sldChg>
      <pc:sldChg chg="addSp modSp">
        <pc:chgData name="Lukáš Janík" userId="4b8cfff10f75c623" providerId="Windows Live" clId="Web-{67815300-380E-481F-BA24-0BD5909C0BD2}" dt="2018-11-20T23:07:40.877" v="1241" actId="20577"/>
        <pc:sldMkLst>
          <pc:docMk/>
          <pc:sldMk cId="1909185945" sldId="263"/>
        </pc:sldMkLst>
        <pc:spChg chg="mod">
          <ac:chgData name="Lukáš Janík" userId="4b8cfff10f75c623" providerId="Windows Live" clId="Web-{67815300-380E-481F-BA24-0BD5909C0BD2}" dt="2018-11-20T23:07:40.877" v="1241" actId="20577"/>
          <ac:spMkLst>
            <pc:docMk/>
            <pc:sldMk cId="1909185945" sldId="263"/>
            <ac:spMk id="3" creationId="{EC8D2D48-2381-4CCD-9B67-C0D685A9086E}"/>
          </ac:spMkLst>
        </pc:spChg>
        <pc:picChg chg="add mod">
          <ac:chgData name="Lukáš Janík" userId="4b8cfff10f75c623" providerId="Windows Live" clId="Web-{67815300-380E-481F-BA24-0BD5909C0BD2}" dt="2018-11-20T23:06:35.125" v="1188" actId="1076"/>
          <ac:picMkLst>
            <pc:docMk/>
            <pc:sldMk cId="1909185945" sldId="263"/>
            <ac:picMk id="4" creationId="{F100F8A4-9405-4486-8B9A-1FA44B903270}"/>
          </ac:picMkLst>
        </pc:picChg>
      </pc:sldChg>
      <pc:sldChg chg="modSp new">
        <pc:chgData name="Lukáš Janík" userId="4b8cfff10f75c623" providerId="Windows Live" clId="Web-{67815300-380E-481F-BA24-0BD5909C0BD2}" dt="2018-11-20T22:03:58.862" v="618" actId="20577"/>
        <pc:sldMkLst>
          <pc:docMk/>
          <pc:sldMk cId="1427844055" sldId="265"/>
        </pc:sldMkLst>
        <pc:spChg chg="mod">
          <ac:chgData name="Lukáš Janík" userId="4b8cfff10f75c623" providerId="Windows Live" clId="Web-{67815300-380E-481F-BA24-0BD5909C0BD2}" dt="2018-11-20T22:03:57.862" v="615" actId="20577"/>
          <ac:spMkLst>
            <pc:docMk/>
            <pc:sldMk cId="1427844055" sldId="265"/>
            <ac:spMk id="2" creationId="{ABFF8E85-67D2-40C5-8910-FC7D19AA6B87}"/>
          </ac:spMkLst>
        </pc:spChg>
        <pc:spChg chg="mod">
          <ac:chgData name="Lukáš Janík" userId="4b8cfff10f75c623" providerId="Windows Live" clId="Web-{67815300-380E-481F-BA24-0BD5909C0BD2}" dt="2018-11-20T22:03:58.862" v="618" actId="20577"/>
          <ac:spMkLst>
            <pc:docMk/>
            <pc:sldMk cId="1427844055" sldId="265"/>
            <ac:spMk id="3" creationId="{0E54DB73-DF47-4F78-91EC-28A1968AA245}"/>
          </ac:spMkLst>
        </pc:spChg>
      </pc:sldChg>
    </pc:docChg>
  </pc:docChgLst>
  <pc:docChgLst>
    <pc:chgData name="Peter Mačinec" userId="496728832aad1770" providerId="Windows Live" clId="Web-{1505166D-D8A4-4F27-A18F-D9965C59B3C2}"/>
    <pc:docChg chg="addSld modSld">
      <pc:chgData name="Peter Mačinec" userId="496728832aad1770" providerId="Windows Live" clId="Web-{1505166D-D8A4-4F27-A18F-D9965C59B3C2}" dt="2018-11-20T18:45:00.683" v="62" actId="20577"/>
      <pc:docMkLst>
        <pc:docMk/>
      </pc:docMkLst>
      <pc:sldChg chg="modSp">
        <pc:chgData name="Peter Mačinec" userId="496728832aad1770" providerId="Windows Live" clId="Web-{1505166D-D8A4-4F27-A18F-D9965C59B3C2}" dt="2018-11-20T18:43:58.556" v="11" actId="20577"/>
        <pc:sldMkLst>
          <pc:docMk/>
          <pc:sldMk cId="109857222" sldId="256"/>
        </pc:sldMkLst>
        <pc:spChg chg="mod">
          <ac:chgData name="Peter Mačinec" userId="496728832aad1770" providerId="Windows Live" clId="Web-{1505166D-D8A4-4F27-A18F-D9965C59B3C2}" dt="2018-11-20T18:43:22.024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ter Mačinec" userId="496728832aad1770" providerId="Windows Live" clId="Web-{1505166D-D8A4-4F27-A18F-D9965C59B3C2}" dt="2018-11-20T18:43:58.556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eter Mačinec" userId="496728832aad1770" providerId="Windows Live" clId="Web-{1505166D-D8A4-4F27-A18F-D9965C59B3C2}" dt="2018-11-20T18:44:26.198" v="34" actId="20577"/>
        <pc:sldMkLst>
          <pc:docMk/>
          <pc:sldMk cId="565254327" sldId="257"/>
        </pc:sldMkLst>
        <pc:spChg chg="mod">
          <ac:chgData name="Peter Mačinec" userId="496728832aad1770" providerId="Windows Live" clId="Web-{1505166D-D8A4-4F27-A18F-D9965C59B3C2}" dt="2018-11-20T18:44:26.198" v="34" actId="20577"/>
          <ac:spMkLst>
            <pc:docMk/>
            <pc:sldMk cId="565254327" sldId="257"/>
            <ac:spMk id="2" creationId="{F096E0DC-778A-467F-B899-72D78962E2DE}"/>
          </ac:spMkLst>
        </pc:spChg>
      </pc:sldChg>
      <pc:sldChg chg="modSp new">
        <pc:chgData name="Peter Mačinec" userId="496728832aad1770" providerId="Windows Live" clId="Web-{1505166D-D8A4-4F27-A18F-D9965C59B3C2}" dt="2018-11-20T18:44:40.573" v="51" actId="20577"/>
        <pc:sldMkLst>
          <pc:docMk/>
          <pc:sldMk cId="1824193736" sldId="258"/>
        </pc:sldMkLst>
        <pc:spChg chg="mod">
          <ac:chgData name="Peter Mačinec" userId="496728832aad1770" providerId="Windows Live" clId="Web-{1505166D-D8A4-4F27-A18F-D9965C59B3C2}" dt="2018-11-20T18:44:40.573" v="51" actId="20577"/>
          <ac:spMkLst>
            <pc:docMk/>
            <pc:sldMk cId="1824193736" sldId="258"/>
            <ac:spMk id="2" creationId="{8FFCF016-130B-4016-8A01-55A2B19E4304}"/>
          </ac:spMkLst>
        </pc:spChg>
      </pc:sldChg>
      <pc:sldChg chg="modSp new">
        <pc:chgData name="Peter Mačinec" userId="496728832aad1770" providerId="Windows Live" clId="Web-{1505166D-D8A4-4F27-A18F-D9965C59B3C2}" dt="2018-11-20T18:44:08.338" v="16" actId="20577"/>
        <pc:sldMkLst>
          <pc:docMk/>
          <pc:sldMk cId="2047991042" sldId="259"/>
        </pc:sldMkLst>
        <pc:spChg chg="mod">
          <ac:chgData name="Peter Mačinec" userId="496728832aad1770" providerId="Windows Live" clId="Web-{1505166D-D8A4-4F27-A18F-D9965C59B3C2}" dt="2018-11-20T18:44:08.338" v="16" actId="20577"/>
          <ac:spMkLst>
            <pc:docMk/>
            <pc:sldMk cId="2047991042" sldId="259"/>
            <ac:spMk id="2" creationId="{677794C5-9F09-49F9-8734-D81D6F2E48DA}"/>
          </ac:spMkLst>
        </pc:spChg>
      </pc:sldChg>
      <pc:sldChg chg="modSp new">
        <pc:chgData name="Peter Mačinec" userId="496728832aad1770" providerId="Windows Live" clId="Web-{1505166D-D8A4-4F27-A18F-D9965C59B3C2}" dt="2018-11-20T18:44:48.433" v="54" actId="20577"/>
        <pc:sldMkLst>
          <pc:docMk/>
          <pc:sldMk cId="1681915779" sldId="260"/>
        </pc:sldMkLst>
        <pc:spChg chg="mod">
          <ac:chgData name="Peter Mačinec" userId="496728832aad1770" providerId="Windows Live" clId="Web-{1505166D-D8A4-4F27-A18F-D9965C59B3C2}" dt="2018-11-20T18:44:48.433" v="54" actId="20577"/>
          <ac:spMkLst>
            <pc:docMk/>
            <pc:sldMk cId="1681915779" sldId="260"/>
            <ac:spMk id="2" creationId="{ADEF3AC6-B597-445D-A9E1-0D9237242204}"/>
          </ac:spMkLst>
        </pc:spChg>
      </pc:sldChg>
      <pc:sldChg chg="modSp new">
        <pc:chgData name="Peter Mačinec" userId="496728832aad1770" providerId="Windows Live" clId="Web-{1505166D-D8A4-4F27-A18F-D9965C59B3C2}" dt="2018-11-20T18:44:59.840" v="60" actId="20577"/>
        <pc:sldMkLst>
          <pc:docMk/>
          <pc:sldMk cId="1137755256" sldId="261"/>
        </pc:sldMkLst>
        <pc:spChg chg="mod">
          <ac:chgData name="Peter Mačinec" userId="496728832aad1770" providerId="Windows Live" clId="Web-{1505166D-D8A4-4F27-A18F-D9965C59B3C2}" dt="2018-11-20T18:44:59.840" v="60" actId="20577"/>
          <ac:spMkLst>
            <pc:docMk/>
            <pc:sldMk cId="1137755256" sldId="261"/>
            <ac:spMk id="2" creationId="{2EBFC7CB-9578-41E9-96FB-093EF62C7F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 </a:t>
            </a:r>
            <a:r>
              <a:rPr lang="en-US" err="1">
                <a:cs typeface="Calibri"/>
              </a:rPr>
              <a:t>Mačinec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Lukáš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Janík</a:t>
            </a:r>
            <a:r>
              <a:rPr lang="en-US">
                <a:cs typeface="Calibri"/>
              </a:rPr>
              <a:t>, Vajk </a:t>
            </a:r>
            <a:r>
              <a:rPr lang="en-US" err="1">
                <a:cs typeface="Calibri"/>
              </a:rPr>
              <a:t>Pomichal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František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Šefčík</a:t>
            </a:r>
            <a:endParaRPr lang="en-US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E0DC-778A-467F-B899-72D78962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Our task </a:t>
            </a:r>
            <a:r>
              <a:rPr lang="en-US">
                <a:ea typeface="+mj-lt"/>
                <a:cs typeface="+mj-lt"/>
              </a:rPr>
              <a:t>for prediction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263B14-8482-42E2-B2FA-C595A21B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018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en-US">
                <a:cs typeface="Calibri"/>
              </a:rPr>
              <a:t>Predict whether website is </a:t>
            </a:r>
            <a:r>
              <a:rPr lang="en-US" b="1" err="1">
                <a:cs typeface="Calibri"/>
              </a:rPr>
              <a:t>evergeen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or </a:t>
            </a:r>
            <a:r>
              <a:rPr lang="en-US" b="1">
                <a:cs typeface="Calibri"/>
              </a:rPr>
              <a:t>ephemeral </a:t>
            </a:r>
            <a:r>
              <a:rPr lang="en-US">
                <a:cs typeface="Calibri"/>
              </a:rPr>
              <a:t>(non-</a:t>
            </a:r>
            <a:r>
              <a:rPr lang="en-US" err="1">
                <a:cs typeface="Calibri"/>
              </a:rPr>
              <a:t>evegreen</a:t>
            </a:r>
            <a:r>
              <a:rPr lang="en-US">
                <a:cs typeface="Calibri"/>
              </a:rPr>
              <a:t>)</a:t>
            </a:r>
            <a:endParaRPr lang="en-US"/>
          </a:p>
          <a:p>
            <a:pPr lvl="1"/>
            <a:r>
              <a:rPr lang="en-US" b="1">
                <a:cs typeface="Calibri"/>
              </a:rPr>
              <a:t>Evergreen</a:t>
            </a:r>
            <a:r>
              <a:rPr lang="en-US">
                <a:cs typeface="Calibri"/>
              </a:rPr>
              <a:t> vs </a:t>
            </a:r>
            <a:r>
              <a:rPr lang="en-US" b="1">
                <a:cs typeface="Calibri"/>
              </a:rPr>
              <a:t>ephemeral:</a:t>
            </a:r>
          </a:p>
          <a:p>
            <a:pPr lvl="2"/>
            <a:r>
              <a:rPr lang="en-US" b="1">
                <a:cs typeface="Calibri"/>
              </a:rPr>
              <a:t>Evergreen content</a:t>
            </a:r>
            <a:r>
              <a:rPr lang="en-US">
                <a:cs typeface="Calibri"/>
              </a:rPr>
              <a:t> = recipes for carrot cake or intro to data structures, frequently don’t change with time</a:t>
            </a:r>
            <a:endParaRPr lang="en-US" b="1">
              <a:cs typeface="Calibri"/>
            </a:endParaRPr>
          </a:p>
          <a:p>
            <a:pPr lvl="2"/>
            <a:r>
              <a:rPr lang="en-US" b="1">
                <a:cs typeface="Calibri"/>
              </a:rPr>
              <a:t>Ephemeral content</a:t>
            </a:r>
            <a:r>
              <a:rPr lang="en-US">
                <a:cs typeface="Calibri"/>
              </a:rPr>
              <a:t> = celebrity hot or not trends or local high school sport scores, frequently changes in time (becomes outdated)</a:t>
            </a:r>
            <a:endParaRPr lang="en-US" b="1">
              <a:cs typeface="Calibri"/>
            </a:endParaRPr>
          </a:p>
          <a:p>
            <a:pPr lvl="1"/>
            <a:r>
              <a:rPr lang="en-US">
                <a:cs typeface="Calibri"/>
              </a:rPr>
              <a:t>Class to be predicted =&gt; </a:t>
            </a:r>
            <a:r>
              <a:rPr lang="en-US" b="1">
                <a:cs typeface="Calibri"/>
              </a:rPr>
              <a:t>label</a:t>
            </a:r>
            <a:r>
              <a:rPr lang="en-US">
                <a:cs typeface="Calibri"/>
              </a:rPr>
              <a:t>:</a:t>
            </a:r>
          </a:p>
          <a:p>
            <a:pPr lvl="2"/>
            <a:r>
              <a:rPr lang="en-US">
                <a:cs typeface="Calibri"/>
              </a:rPr>
              <a:t>1 - Evergreen</a:t>
            </a:r>
          </a:p>
          <a:p>
            <a:pPr lvl="2"/>
            <a:r>
              <a:rPr lang="en-US">
                <a:cs typeface="Calibri"/>
              </a:rPr>
              <a:t>0 – non-Evergreen</a:t>
            </a:r>
          </a:p>
          <a:p>
            <a:pPr lvl="1"/>
            <a:r>
              <a:rPr lang="en-US">
                <a:cs typeface="Calibri"/>
              </a:rPr>
              <a:t>Number of rows is almost equal for both classes</a:t>
            </a:r>
          </a:p>
          <a:p>
            <a:pPr lvl="2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C29BEEB-D8CC-4D9E-A5F6-03137554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51" y="2089994"/>
            <a:ext cx="2743200" cy="653902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BCBE862-FFE8-4503-BD68-BCF91F60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51" y="3206500"/>
            <a:ext cx="2743200" cy="20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6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E0DC-778A-467F-B899-72D78962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Dataset analysis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263B14-8482-42E2-B2FA-C595A21B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01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Probably the most informative (also the most problematic) – </a:t>
            </a:r>
            <a:r>
              <a:rPr lang="en-US" b="1">
                <a:cs typeface="Calibri"/>
              </a:rPr>
              <a:t>boilerplate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>
                <a:cs typeface="Calibri"/>
              </a:rPr>
              <a:t>json – title, body, url</a:t>
            </a:r>
          </a:p>
          <a:p>
            <a:r>
              <a:rPr lang="en-US">
                <a:cs typeface="Calibri"/>
              </a:rPr>
              <a:t>Majority of attributes not showing any usable information (first look)</a:t>
            </a:r>
          </a:p>
          <a:p>
            <a:pPr lvl="1"/>
            <a:r>
              <a:rPr lang="en-US">
                <a:cs typeface="Calibri"/>
              </a:rPr>
              <a:t>small differences in attribute values according to labels</a:t>
            </a:r>
          </a:p>
        </p:txBody>
      </p:sp>
      <p:pic>
        <p:nvPicPr>
          <p:cNvPr id="14" name="Picture 1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9245EA9-AB37-4821-A281-646C1863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465" y="1826930"/>
            <a:ext cx="2743200" cy="38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5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C7CB-9578-41E9-96FB-093EF62C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Dataset analysis – textual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207A-2E84-483F-B28A-FD5BE126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Body content of every page</a:t>
            </a:r>
            <a:endParaRPr lang="en-US"/>
          </a:p>
          <a:p>
            <a:pPr lvl="1"/>
            <a:r>
              <a:rPr lang="en-US">
                <a:cs typeface="Calibri"/>
              </a:rPr>
              <a:t>Text preprocessing</a:t>
            </a:r>
          </a:p>
          <a:p>
            <a:pPr lvl="2"/>
            <a:r>
              <a:rPr lang="en-US">
                <a:cs typeface="Calibri"/>
              </a:rPr>
              <a:t>text cleaning</a:t>
            </a:r>
          </a:p>
          <a:p>
            <a:pPr lvl="2"/>
            <a:r>
              <a:rPr lang="en-US" err="1">
                <a:cs typeface="Calibri"/>
              </a:rPr>
              <a:t>stopwords</a:t>
            </a:r>
          </a:p>
          <a:p>
            <a:pPr lvl="2"/>
            <a:r>
              <a:rPr lang="en-US">
                <a:cs typeface="Calibri"/>
              </a:rPr>
              <a:t>stemming</a:t>
            </a:r>
          </a:p>
          <a:p>
            <a:pPr lvl="1"/>
            <a:r>
              <a:rPr lang="en-US">
                <a:cs typeface="Calibri"/>
              </a:rPr>
              <a:t>Bag of words (57k words)</a:t>
            </a:r>
          </a:p>
          <a:p>
            <a:pPr lvl="1"/>
            <a:r>
              <a:rPr lang="en-US">
                <a:cs typeface="Calibri"/>
              </a:rPr>
              <a:t>TF-IDF (top 1k)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75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4C42-E361-441A-A463-CFAD0FBB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 independent features 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2D48-2381-4CCD-9B67-C0D685A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Initial ideas:</a:t>
            </a:r>
            <a:endParaRPr lang="en-US"/>
          </a:p>
          <a:p>
            <a:pPr lvl="1"/>
            <a:r>
              <a:rPr lang="en-US">
                <a:cs typeface="Calibri"/>
              </a:rPr>
              <a:t>Website content and links</a:t>
            </a:r>
          </a:p>
          <a:p>
            <a:pPr lvl="1"/>
            <a:r>
              <a:rPr lang="en-US">
                <a:cs typeface="Calibri"/>
              </a:rPr>
              <a:t>Text and html data</a:t>
            </a:r>
          </a:p>
          <a:p>
            <a:r>
              <a:rPr lang="en-US">
                <a:cs typeface="Calibri"/>
              </a:rPr>
              <a:t>Features selected for first iteration:</a:t>
            </a:r>
          </a:p>
          <a:p>
            <a:pPr marL="457200" lvl="1" indent="0">
              <a:buNone/>
            </a:pPr>
            <a:r>
              <a:rPr lang="en-US">
                <a:cs typeface="Calibri"/>
              </a:rPr>
              <a:t>1. set</a:t>
            </a:r>
          </a:p>
          <a:p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2. set – textual (</a:t>
            </a:r>
            <a:r>
              <a:rPr lang="en-US" err="1">
                <a:cs typeface="Calibri"/>
              </a:rPr>
              <a:t>tf-idf</a:t>
            </a:r>
            <a:r>
              <a:rPr lang="en-US">
                <a:cs typeface="Calibri"/>
              </a:rPr>
              <a:t>, bow)</a:t>
            </a: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00F8A4-9405-4486-8B9A-1FA44B90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81" y="3923201"/>
            <a:ext cx="8994877" cy="5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F016-130B-4016-8A01-55A2B19E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Classifying models</a:t>
            </a:r>
            <a:r>
              <a:rPr lang="en-US">
                <a:ea typeface="+mj-lt"/>
                <a:cs typeface="+mj-lt"/>
              </a:rPr>
              <a:t> and their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BB99-3BB7-401C-86C4-797E870D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Textual features – website content</a:t>
            </a:r>
          </a:p>
          <a:p>
            <a:pPr lvl="1"/>
            <a:r>
              <a:rPr lang="en-US">
                <a:cs typeface="Calibri"/>
              </a:rPr>
              <a:t>Naïve Bayes – 66%</a:t>
            </a:r>
          </a:p>
          <a:p>
            <a:pPr lvl="1"/>
            <a:r>
              <a:rPr lang="en-US" err="1">
                <a:cs typeface="Calibri"/>
              </a:rPr>
              <a:t>RandomForest</a:t>
            </a:r>
            <a:r>
              <a:rPr lang="en-US">
                <a:cs typeface="Calibri"/>
              </a:rPr>
              <a:t> – 80%</a:t>
            </a:r>
          </a:p>
          <a:p>
            <a:pPr lvl="1"/>
            <a:r>
              <a:rPr lang="en-US">
                <a:cs typeface="Calibri"/>
              </a:rPr>
              <a:t>Random Forest (1000 top words) - 79.3% </a:t>
            </a:r>
          </a:p>
          <a:p>
            <a:r>
              <a:rPr lang="en-US">
                <a:cs typeface="Calibri"/>
              </a:rPr>
              <a:t>Other features - links (numeric)</a:t>
            </a:r>
          </a:p>
          <a:p>
            <a:pPr marL="457200" lvl="1" indent="0">
              <a:buNone/>
            </a:pPr>
            <a:r>
              <a:rPr lang="en-US">
                <a:cs typeface="Calibri"/>
              </a:rPr>
              <a:t>Numeric </a:t>
            </a:r>
            <a:r>
              <a:rPr lang="en-US" err="1">
                <a:cs typeface="Calibri"/>
              </a:rPr>
              <a:t>atributes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 err="1">
                <a:cs typeface="Calibri"/>
              </a:rPr>
              <a:t>RandomForest</a:t>
            </a:r>
            <a:r>
              <a:rPr lang="en-US">
                <a:cs typeface="Calibri"/>
              </a:rPr>
              <a:t> – 66% </a:t>
            </a:r>
          </a:p>
          <a:p>
            <a:pPr lvl="1"/>
            <a:r>
              <a:rPr lang="en-US">
                <a:cs typeface="Calibri"/>
              </a:rPr>
              <a:t>Logical regression – 59%</a:t>
            </a:r>
          </a:p>
          <a:p>
            <a:pPr lvl="1"/>
            <a:r>
              <a:rPr lang="en-US">
                <a:cs typeface="Calibri"/>
              </a:rPr>
              <a:t>Naïve Bayes – 56%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19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3AC6-B597-445D-A9E1-0D923724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B44E-930C-4B4B-8E1F-EFF14888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Correctly chosen independent features sets?</a:t>
            </a:r>
          </a:p>
          <a:p>
            <a:pPr lvl="1"/>
            <a:r>
              <a:rPr lang="en-US">
                <a:cs typeface="Calibri"/>
              </a:rPr>
              <a:t>How to check that?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168191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8E85-67D2-40C5-8910-FC7D19AA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DB73-DF47-4F78-91EC-28A1968A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" action="ppaction://noaction"/>
              </a:rPr>
              <a:t>http://cs229.stanford.edu/proj2014/Elaine%20Zhou,%20Lingtong%20Sun,%20Evergreen%20or%20Ephemeral%20-%20Predicting%20Webpage%20Longevity%20Through%20Relevancy%20Features.pdf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84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Co-training</vt:lpstr>
      <vt:lpstr>Our task for prediction</vt:lpstr>
      <vt:lpstr>Dataset analysis</vt:lpstr>
      <vt:lpstr>Dataset analysis – textual features</vt:lpstr>
      <vt:lpstr>2 independent features sets</vt:lpstr>
      <vt:lpstr>Classifying models and their results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2018-11-20T23:12:35Z</dcterms:modified>
</cp:coreProperties>
</file>