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7" r:id="rId6"/>
    <p:sldId id="258" r:id="rId7"/>
    <p:sldId id="264" r:id="rId8"/>
    <p:sldId id="268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748367-C388-41CC-97CA-4B97E6D5CC93}" v="196" dt="2018-12-04T23:54:01.194"/>
    <p1510:client id="{6B420890-D1A7-4649-BD13-664ECE2698C4}" v="437" dt="2018-12-05T00:16:49.027"/>
    <p1510:client id="{A539E9EB-08B1-4F65-97F1-DB4E540BA2C7}" v="6" dt="2018-12-05T07:27:12.484"/>
    <p1510:client id="{8185880D-3691-4E74-9FCD-69135CB3047A}" v="339" dt="2018-12-05T08:45:27.293"/>
    <p1510:client id="{92D4CCFB-CA77-4266-8E16-872413F4D8A4}" v="11" dt="2018-12-05T08:44:26.8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ačinec" userId="496728832aad1770" providerId="Windows Live" clId="Web-{8185880D-3691-4E74-9FCD-69135CB3047A}"/>
    <pc:docChg chg="addSld delSld modSld">
      <pc:chgData name="Peter Mačinec" userId="496728832aad1770" providerId="Windows Live" clId="Web-{8185880D-3691-4E74-9FCD-69135CB3047A}" dt="2018-12-05T08:45:27.293" v="611" actId="1076"/>
      <pc:docMkLst>
        <pc:docMk/>
      </pc:docMkLst>
      <pc:sldChg chg="modSp">
        <pc:chgData name="Peter Mačinec" userId="496728832aad1770" providerId="Windows Live" clId="Web-{8185880D-3691-4E74-9FCD-69135CB3047A}" dt="2018-12-05T07:46:35.571" v="165" actId="1076"/>
        <pc:sldMkLst>
          <pc:docMk/>
          <pc:sldMk cId="3880755645" sldId="258"/>
        </pc:sldMkLst>
        <pc:spChg chg="mod">
          <ac:chgData name="Peter Mačinec" userId="496728832aad1770" providerId="Windows Live" clId="Web-{8185880D-3691-4E74-9FCD-69135CB3047A}" dt="2018-12-05T07:42:31.334" v="110" actId="20577"/>
          <ac:spMkLst>
            <pc:docMk/>
            <pc:sldMk cId="3880755645" sldId="258"/>
            <ac:spMk id="3" creationId="{B1776739-D370-48E6-B90E-896967A30F6E}"/>
          </ac:spMkLst>
        </pc:spChg>
        <pc:picChg chg="mod">
          <ac:chgData name="Peter Mačinec" userId="496728832aad1770" providerId="Windows Live" clId="Web-{8185880D-3691-4E74-9FCD-69135CB3047A}" dt="2018-12-05T07:46:35.571" v="165" actId="1076"/>
          <ac:picMkLst>
            <pc:docMk/>
            <pc:sldMk cId="3880755645" sldId="258"/>
            <ac:picMk id="6" creationId="{AF168F4F-1540-4D7A-BDCC-EA97F66FD341}"/>
          </ac:picMkLst>
        </pc:picChg>
      </pc:sldChg>
      <pc:sldChg chg="modSp del">
        <pc:chgData name="Peter Mačinec" userId="496728832aad1770" providerId="Windows Live" clId="Web-{8185880D-3691-4E74-9FCD-69135CB3047A}" dt="2018-12-05T08:02:25.347" v="344"/>
        <pc:sldMkLst>
          <pc:docMk/>
          <pc:sldMk cId="2518226073" sldId="259"/>
        </pc:sldMkLst>
        <pc:graphicFrameChg chg="mod modGraphic">
          <ac:chgData name="Peter Mačinec" userId="496728832aad1770" providerId="Windows Live" clId="Web-{8185880D-3691-4E74-9FCD-69135CB3047A}" dt="2018-12-05T08:01:53.878" v="341" actId="1076"/>
          <ac:graphicFrameMkLst>
            <pc:docMk/>
            <pc:sldMk cId="2518226073" sldId="259"/>
            <ac:graphicFrameMk id="4" creationId="{6E4A6A6E-14EE-4146-A38A-75A11FBB9734}"/>
          </ac:graphicFrameMkLst>
        </pc:graphicFrameChg>
      </pc:sldChg>
      <pc:sldChg chg="modSp">
        <pc:chgData name="Peter Mačinec" userId="496728832aad1770" providerId="Windows Live" clId="Web-{8185880D-3691-4E74-9FCD-69135CB3047A}" dt="2018-12-05T08:04:53.943" v="382" actId="20577"/>
        <pc:sldMkLst>
          <pc:docMk/>
          <pc:sldMk cId="1898086088" sldId="262"/>
        </pc:sldMkLst>
        <pc:spChg chg="mod">
          <ac:chgData name="Peter Mačinec" userId="496728832aad1770" providerId="Windows Live" clId="Web-{8185880D-3691-4E74-9FCD-69135CB3047A}" dt="2018-12-05T08:04:53.943" v="382" actId="20577"/>
          <ac:spMkLst>
            <pc:docMk/>
            <pc:sldMk cId="1898086088" sldId="262"/>
            <ac:spMk id="2" creationId="{650721CE-14C7-42F4-AE4D-561E7982B92C}"/>
          </ac:spMkLst>
        </pc:spChg>
        <pc:picChg chg="mod modCrop">
          <ac:chgData name="Peter Mačinec" userId="496728832aad1770" providerId="Windows Live" clId="Web-{8185880D-3691-4E74-9FCD-69135CB3047A}" dt="2018-12-05T07:52:32.387" v="280" actId="1076"/>
          <ac:picMkLst>
            <pc:docMk/>
            <pc:sldMk cId="1898086088" sldId="262"/>
            <ac:picMk id="6" creationId="{59E121B1-BDC6-4D21-A238-D8DCCA1CD14C}"/>
          </ac:picMkLst>
        </pc:picChg>
      </pc:sldChg>
      <pc:sldChg chg="modSp">
        <pc:chgData name="Peter Mačinec" userId="496728832aad1770" providerId="Windows Live" clId="Web-{8185880D-3691-4E74-9FCD-69135CB3047A}" dt="2018-12-05T08:45:27.293" v="611" actId="1076"/>
        <pc:sldMkLst>
          <pc:docMk/>
          <pc:sldMk cId="2449344629" sldId="265"/>
        </pc:sldMkLst>
        <pc:spChg chg="mod">
          <ac:chgData name="Peter Mačinec" userId="496728832aad1770" providerId="Windows Live" clId="Web-{8185880D-3691-4E74-9FCD-69135CB3047A}" dt="2018-12-05T08:45:24.761" v="608" actId="20577"/>
          <ac:spMkLst>
            <pc:docMk/>
            <pc:sldMk cId="2449344629" sldId="265"/>
            <ac:spMk id="3" creationId="{E936EF50-9438-4D39-BB6C-3C69FA4A5D3D}"/>
          </ac:spMkLst>
        </pc:spChg>
        <pc:picChg chg="mod">
          <ac:chgData name="Peter Mačinec" userId="496728832aad1770" providerId="Windows Live" clId="Web-{8185880D-3691-4E74-9FCD-69135CB3047A}" dt="2018-12-05T08:45:27.293" v="611" actId="1076"/>
          <ac:picMkLst>
            <pc:docMk/>
            <pc:sldMk cId="2449344629" sldId="265"/>
            <ac:picMk id="4" creationId="{4882D7A8-58A2-4CC0-92B3-AE66323C84F2}"/>
          </ac:picMkLst>
        </pc:picChg>
      </pc:sldChg>
      <pc:sldChg chg="new del">
        <pc:chgData name="Peter Mačinec" userId="496728832aad1770" providerId="Windows Live" clId="Web-{8185880D-3691-4E74-9FCD-69135CB3047A}" dt="2018-12-05T07:46:39.477" v="166"/>
        <pc:sldMkLst>
          <pc:docMk/>
          <pc:sldMk cId="4253411013" sldId="266"/>
        </pc:sldMkLst>
      </pc:sldChg>
      <pc:sldChg chg="addSp delSp modSp new">
        <pc:chgData name="Peter Mačinec" userId="496728832aad1770" providerId="Windows Live" clId="Web-{8185880D-3691-4E74-9FCD-69135CB3047A}" dt="2018-12-05T08:42:27.104" v="436"/>
        <pc:sldMkLst>
          <pc:docMk/>
          <pc:sldMk cId="455067234" sldId="268"/>
        </pc:sldMkLst>
        <pc:spChg chg="mod">
          <ac:chgData name="Peter Mačinec" userId="496728832aad1770" providerId="Windows Live" clId="Web-{8185880D-3691-4E74-9FCD-69135CB3047A}" dt="2018-12-05T08:01:00.205" v="302" actId="20577"/>
          <ac:spMkLst>
            <pc:docMk/>
            <pc:sldMk cId="455067234" sldId="268"/>
            <ac:spMk id="2" creationId="{BCEB9F2E-1032-4381-B20C-B00273BEC9A1}"/>
          </ac:spMkLst>
        </pc:spChg>
        <pc:spChg chg="mod">
          <ac:chgData name="Peter Mačinec" userId="496728832aad1770" providerId="Windows Live" clId="Web-{8185880D-3691-4E74-9FCD-69135CB3047A}" dt="2018-12-05T08:03:58.239" v="378" actId="20577"/>
          <ac:spMkLst>
            <pc:docMk/>
            <pc:sldMk cId="455067234" sldId="268"/>
            <ac:spMk id="3" creationId="{3633A4D4-5465-40B8-9704-4D93DB8C2765}"/>
          </ac:spMkLst>
        </pc:spChg>
        <pc:spChg chg="add del mod">
          <ac:chgData name="Peter Mačinec" userId="496728832aad1770" providerId="Windows Live" clId="Web-{8185880D-3691-4E74-9FCD-69135CB3047A}" dt="2018-12-05T08:01:37.268" v="339"/>
          <ac:spMkLst>
            <pc:docMk/>
            <pc:sldMk cId="455067234" sldId="268"/>
            <ac:spMk id="4" creationId="{FACD2438-108E-4C65-92B3-A5130509C5BC}"/>
          </ac:spMkLst>
        </pc:spChg>
        <pc:graphicFrameChg chg="add mod modGraphic">
          <ac:chgData name="Peter Mačinec" userId="496728832aad1770" providerId="Windows Live" clId="Web-{8185880D-3691-4E74-9FCD-69135CB3047A}" dt="2018-12-05T08:42:27.104" v="436"/>
          <ac:graphicFrameMkLst>
            <pc:docMk/>
            <pc:sldMk cId="455067234" sldId="268"/>
            <ac:graphicFrameMk id="6" creationId="{E3050D21-6102-430B-833E-D2E0D2211320}"/>
          </ac:graphicFrameMkLst>
        </pc:graphicFrameChg>
      </pc:sldChg>
    </pc:docChg>
  </pc:docChgLst>
  <pc:docChgLst>
    <pc:chgData name="Peter Mačinec" userId="496728832aad1770" providerId="Windows Live" clId="Web-{EFB45B9B-0149-40C3-965C-FBE8D32BE9B0}"/>
    <pc:docChg chg="addSld modSld">
      <pc:chgData name="Peter Mačinec" userId="496728832aad1770" providerId="Windows Live" clId="Web-{EFB45B9B-0149-40C3-965C-FBE8D32BE9B0}" dt="2018-12-04T19:14:10.612" v="12"/>
      <pc:docMkLst>
        <pc:docMk/>
      </pc:docMkLst>
      <pc:sldChg chg="modSp">
        <pc:chgData name="Peter Mačinec" userId="496728832aad1770" providerId="Windows Live" clId="Web-{EFB45B9B-0149-40C3-965C-FBE8D32BE9B0}" dt="2018-12-04T19:14:03.455" v="7" actId="20577"/>
        <pc:sldMkLst>
          <pc:docMk/>
          <pc:sldMk cId="109857222" sldId="256"/>
        </pc:sldMkLst>
        <pc:spChg chg="mod">
          <ac:chgData name="Peter Mačinec" userId="496728832aad1770" providerId="Windows Live" clId="Web-{EFB45B9B-0149-40C3-965C-FBE8D32BE9B0}" dt="2018-12-04T19:13:35.220" v="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eter Mačinec" userId="496728832aad1770" providerId="Windows Live" clId="Web-{EFB45B9B-0149-40C3-965C-FBE8D32BE9B0}" dt="2018-12-04T19:14:03.455" v="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new">
        <pc:chgData name="Peter Mačinec" userId="496728832aad1770" providerId="Windows Live" clId="Web-{EFB45B9B-0149-40C3-965C-FBE8D32BE9B0}" dt="2018-12-04T19:14:07.830" v="10"/>
        <pc:sldMkLst>
          <pc:docMk/>
          <pc:sldMk cId="1880663779" sldId="257"/>
        </pc:sldMkLst>
      </pc:sldChg>
      <pc:sldChg chg="new">
        <pc:chgData name="Peter Mačinec" userId="496728832aad1770" providerId="Windows Live" clId="Web-{EFB45B9B-0149-40C3-965C-FBE8D32BE9B0}" dt="2018-12-04T19:14:09.268" v="11"/>
        <pc:sldMkLst>
          <pc:docMk/>
          <pc:sldMk cId="3880755645" sldId="258"/>
        </pc:sldMkLst>
      </pc:sldChg>
      <pc:sldChg chg="new">
        <pc:chgData name="Peter Mačinec" userId="496728832aad1770" providerId="Windows Live" clId="Web-{EFB45B9B-0149-40C3-965C-FBE8D32BE9B0}" dt="2018-12-04T19:14:10.612" v="12"/>
        <pc:sldMkLst>
          <pc:docMk/>
          <pc:sldMk cId="2518226073" sldId="259"/>
        </pc:sldMkLst>
      </pc:sldChg>
    </pc:docChg>
  </pc:docChgLst>
  <pc:docChgLst>
    <pc:chgData name="Peter Mačinec" userId="496728832aad1770" providerId="Windows Live" clId="Web-{6B420890-D1A7-4649-BD13-664ECE2698C4}"/>
    <pc:docChg chg="addSld delSld modSld">
      <pc:chgData name="Peter Mačinec" userId="496728832aad1770" providerId="Windows Live" clId="Web-{6B420890-D1A7-4649-BD13-664ECE2698C4}" dt="2018-12-05T00:16:51.168" v="823" actId="20577"/>
      <pc:docMkLst>
        <pc:docMk/>
      </pc:docMkLst>
      <pc:sldChg chg="modSp">
        <pc:chgData name="Peter Mačinec" userId="496728832aad1770" providerId="Windows Live" clId="Web-{6B420890-D1A7-4649-BD13-664ECE2698C4}" dt="2018-12-05T00:11:02.648" v="585" actId="20577"/>
        <pc:sldMkLst>
          <pc:docMk/>
          <pc:sldMk cId="3880755645" sldId="258"/>
        </pc:sldMkLst>
        <pc:spChg chg="mod">
          <ac:chgData name="Peter Mačinec" userId="496728832aad1770" providerId="Windows Live" clId="Web-{6B420890-D1A7-4649-BD13-664ECE2698C4}" dt="2018-12-05T00:11:02.648" v="585" actId="20577"/>
          <ac:spMkLst>
            <pc:docMk/>
            <pc:sldMk cId="3880755645" sldId="258"/>
            <ac:spMk id="3" creationId="{B1776739-D370-48E6-B90E-896967A30F6E}"/>
          </ac:spMkLst>
        </pc:spChg>
      </pc:sldChg>
      <pc:sldChg chg="addSp delSp modSp">
        <pc:chgData name="Peter Mačinec" userId="496728832aad1770" providerId="Windows Live" clId="Web-{6B420890-D1A7-4649-BD13-664ECE2698C4}" dt="2018-12-04T23:52:05.694" v="422" actId="1076"/>
        <pc:sldMkLst>
          <pc:docMk/>
          <pc:sldMk cId="2518226073" sldId="259"/>
        </pc:sldMkLst>
        <pc:spChg chg="del mod">
          <ac:chgData name="Peter Mačinec" userId="496728832aad1770" providerId="Windows Live" clId="Web-{6B420890-D1A7-4649-BD13-664ECE2698C4}" dt="2018-12-04T23:03:30.280" v="313"/>
          <ac:spMkLst>
            <pc:docMk/>
            <pc:sldMk cId="2518226073" sldId="259"/>
            <ac:spMk id="3" creationId="{ED741F6D-39C6-40F3-A55D-57F706969181}"/>
          </ac:spMkLst>
        </pc:spChg>
        <pc:graphicFrameChg chg="add mod modGraphic">
          <ac:chgData name="Peter Mačinec" userId="496728832aad1770" providerId="Windows Live" clId="Web-{6B420890-D1A7-4649-BD13-664ECE2698C4}" dt="2018-12-04T23:52:05.694" v="422" actId="1076"/>
          <ac:graphicFrameMkLst>
            <pc:docMk/>
            <pc:sldMk cId="2518226073" sldId="259"/>
            <ac:graphicFrameMk id="4" creationId="{6E4A6A6E-14EE-4146-A38A-75A11FBB9734}"/>
          </ac:graphicFrameMkLst>
        </pc:graphicFrameChg>
      </pc:sldChg>
      <pc:sldChg chg="modSp">
        <pc:chgData name="Peter Mačinec" userId="496728832aad1770" providerId="Windows Live" clId="Web-{6B420890-D1A7-4649-BD13-664ECE2698C4}" dt="2018-12-05T00:10:06.506" v="513" actId="1076"/>
        <pc:sldMkLst>
          <pc:docMk/>
          <pc:sldMk cId="1898086088" sldId="262"/>
        </pc:sldMkLst>
        <pc:spChg chg="mod">
          <ac:chgData name="Peter Mačinec" userId="496728832aad1770" providerId="Windows Live" clId="Web-{6B420890-D1A7-4649-BD13-664ECE2698C4}" dt="2018-12-05T00:09:59.506" v="511" actId="1076"/>
          <ac:spMkLst>
            <pc:docMk/>
            <pc:sldMk cId="1898086088" sldId="262"/>
            <ac:spMk id="3" creationId="{E7AF9A5E-6271-4CC8-A463-93EFD3A95207}"/>
          </ac:spMkLst>
        </pc:spChg>
        <pc:picChg chg="mod">
          <ac:chgData name="Peter Mačinec" userId="496728832aad1770" providerId="Windows Live" clId="Web-{6B420890-D1A7-4649-BD13-664ECE2698C4}" dt="2018-12-05T00:10:02.178" v="512" actId="1076"/>
          <ac:picMkLst>
            <pc:docMk/>
            <pc:sldMk cId="1898086088" sldId="262"/>
            <ac:picMk id="4" creationId="{53E507E2-D62D-4A68-B69F-E82EF45A7A09}"/>
          </ac:picMkLst>
        </pc:picChg>
        <pc:picChg chg="mod">
          <ac:chgData name="Peter Mačinec" userId="496728832aad1770" providerId="Windows Live" clId="Web-{6B420890-D1A7-4649-BD13-664ECE2698C4}" dt="2018-12-05T00:10:06.506" v="513" actId="1076"/>
          <ac:picMkLst>
            <pc:docMk/>
            <pc:sldMk cId="1898086088" sldId="262"/>
            <ac:picMk id="6" creationId="{F2E651B5-6C7D-45DB-B62F-4D889EEF968A}"/>
          </ac:picMkLst>
        </pc:picChg>
      </pc:sldChg>
      <pc:sldChg chg="new del">
        <pc:chgData name="Peter Mačinec" userId="496728832aad1770" providerId="Windows Live" clId="Web-{6B420890-D1A7-4649-BD13-664ECE2698C4}" dt="2018-12-04T23:03:22.905" v="306"/>
        <pc:sldMkLst>
          <pc:docMk/>
          <pc:sldMk cId="3765825305" sldId="263"/>
        </pc:sldMkLst>
      </pc:sldChg>
      <pc:sldChg chg="modSp new">
        <pc:chgData name="Peter Mačinec" userId="496728832aad1770" providerId="Windows Live" clId="Web-{6B420890-D1A7-4649-BD13-664ECE2698C4}" dt="2018-12-05T00:16:49.027" v="821" actId="20577"/>
        <pc:sldMkLst>
          <pc:docMk/>
          <pc:sldMk cId="2076602916" sldId="264"/>
        </pc:sldMkLst>
        <pc:spChg chg="mod">
          <ac:chgData name="Peter Mačinec" userId="496728832aad1770" providerId="Windows Live" clId="Web-{6B420890-D1A7-4649-BD13-664ECE2698C4}" dt="2018-12-04T23:03:13.420" v="300" actId="20577"/>
          <ac:spMkLst>
            <pc:docMk/>
            <pc:sldMk cId="2076602916" sldId="264"/>
            <ac:spMk id="2" creationId="{B39185FA-8FDB-453E-9174-A67555A05287}"/>
          </ac:spMkLst>
        </pc:spChg>
        <pc:spChg chg="mod">
          <ac:chgData name="Peter Mačinec" userId="496728832aad1770" providerId="Windows Live" clId="Web-{6B420890-D1A7-4649-BD13-664ECE2698C4}" dt="2018-12-05T00:16:49.027" v="821" actId="20577"/>
          <ac:spMkLst>
            <pc:docMk/>
            <pc:sldMk cId="2076602916" sldId="264"/>
            <ac:spMk id="3" creationId="{C5A88E4B-B282-4D45-ABA2-1F4B63DC7A14}"/>
          </ac:spMkLst>
        </pc:spChg>
      </pc:sldChg>
      <pc:sldChg chg="addSp modSp new">
        <pc:chgData name="Peter Mačinec" userId="496728832aad1770" providerId="Windows Live" clId="Web-{6B420890-D1A7-4649-BD13-664ECE2698C4}" dt="2018-12-05T00:06:36.926" v="510"/>
        <pc:sldMkLst>
          <pc:docMk/>
          <pc:sldMk cId="2449344629" sldId="265"/>
        </pc:sldMkLst>
        <pc:spChg chg="mod">
          <ac:chgData name="Peter Mačinec" userId="496728832aad1770" providerId="Windows Live" clId="Web-{6B420890-D1A7-4649-BD13-664ECE2698C4}" dt="2018-12-05T00:03:16.877" v="435" actId="20577"/>
          <ac:spMkLst>
            <pc:docMk/>
            <pc:sldMk cId="2449344629" sldId="265"/>
            <ac:spMk id="2" creationId="{28FF044D-A8F2-41B7-9D0E-A8E544739E34}"/>
          </ac:spMkLst>
        </pc:spChg>
        <pc:spChg chg="mod">
          <ac:chgData name="Peter Mačinec" userId="496728832aad1770" providerId="Windows Live" clId="Web-{6B420890-D1A7-4649-BD13-664ECE2698C4}" dt="2018-12-05T00:06:05.691" v="502" actId="20577"/>
          <ac:spMkLst>
            <pc:docMk/>
            <pc:sldMk cId="2449344629" sldId="265"/>
            <ac:spMk id="3" creationId="{E936EF50-9438-4D39-BB6C-3C69FA4A5D3D}"/>
          </ac:spMkLst>
        </pc:spChg>
        <pc:picChg chg="add mod">
          <ac:chgData name="Peter Mačinec" userId="496728832aad1770" providerId="Windows Live" clId="Web-{6B420890-D1A7-4649-BD13-664ECE2698C4}" dt="2018-12-05T00:06:36.926" v="510"/>
          <ac:picMkLst>
            <pc:docMk/>
            <pc:sldMk cId="2449344629" sldId="265"/>
            <ac:picMk id="4" creationId="{4882D7A8-58A2-4CC0-92B3-AE66323C84F2}"/>
          </ac:picMkLst>
        </pc:picChg>
      </pc:sldChg>
    </pc:docChg>
  </pc:docChgLst>
  <pc:docChgLst>
    <pc:chgData name="Guest User" providerId="Windows Live" clId="Web-{1755D076-C608-488B-8BEA-7A9985FB7D68}"/>
    <pc:docChg chg="modSld">
      <pc:chgData name="Guest User" userId="" providerId="Windows Live" clId="Web-{1755D076-C608-488B-8BEA-7A9985FB7D68}" dt="2018-12-05T01:05:25.848" v="85" actId="1076"/>
      <pc:docMkLst>
        <pc:docMk/>
      </pc:docMkLst>
      <pc:sldChg chg="addSp modSp">
        <pc:chgData name="Guest User" userId="" providerId="Windows Live" clId="Web-{1755D076-C608-488B-8BEA-7A9985FB7D68}" dt="2018-12-05T01:05:25.848" v="85" actId="1076"/>
        <pc:sldMkLst>
          <pc:docMk/>
          <pc:sldMk cId="3880755645" sldId="258"/>
        </pc:sldMkLst>
        <pc:spChg chg="mod">
          <ac:chgData name="Guest User" userId="" providerId="Windows Live" clId="Web-{1755D076-C608-488B-8BEA-7A9985FB7D68}" dt="2018-12-05T00:57:37.338" v="27" actId="20577"/>
          <ac:spMkLst>
            <pc:docMk/>
            <pc:sldMk cId="3880755645" sldId="258"/>
            <ac:spMk id="3" creationId="{B1776739-D370-48E6-B90E-896967A30F6E}"/>
          </ac:spMkLst>
        </pc:spChg>
        <pc:picChg chg="add mod">
          <ac:chgData name="Guest User" userId="" providerId="Windows Live" clId="Web-{1755D076-C608-488B-8BEA-7A9985FB7D68}" dt="2018-12-05T00:57:46.885" v="31" actId="14100"/>
          <ac:picMkLst>
            <pc:docMk/>
            <pc:sldMk cId="3880755645" sldId="258"/>
            <ac:picMk id="4" creationId="{2FBDED57-E074-4D31-8C73-23CC8C5CB4ED}"/>
          </ac:picMkLst>
        </pc:picChg>
        <pc:picChg chg="add mod">
          <ac:chgData name="Guest User" userId="" providerId="Windows Live" clId="Web-{1755D076-C608-488B-8BEA-7A9985FB7D68}" dt="2018-12-05T01:05:25.848" v="85" actId="1076"/>
          <ac:picMkLst>
            <pc:docMk/>
            <pc:sldMk cId="3880755645" sldId="258"/>
            <ac:picMk id="6" creationId="{AF168F4F-1540-4D7A-BDCC-EA97F66FD341}"/>
          </ac:picMkLst>
        </pc:picChg>
      </pc:sldChg>
      <pc:sldChg chg="modSp">
        <pc:chgData name="Guest User" userId="" providerId="Windows Live" clId="Web-{1755D076-C608-488B-8BEA-7A9985FB7D68}" dt="2018-12-05T00:59:31.321" v="77"/>
        <pc:sldMkLst>
          <pc:docMk/>
          <pc:sldMk cId="2518226073" sldId="259"/>
        </pc:sldMkLst>
        <pc:graphicFrameChg chg="mod modGraphic">
          <ac:chgData name="Guest User" userId="" providerId="Windows Live" clId="Web-{1755D076-C608-488B-8BEA-7A9985FB7D68}" dt="2018-12-05T00:59:31.321" v="77"/>
          <ac:graphicFrameMkLst>
            <pc:docMk/>
            <pc:sldMk cId="2518226073" sldId="259"/>
            <ac:graphicFrameMk id="4" creationId="{6E4A6A6E-14EE-4146-A38A-75A11FBB9734}"/>
          </ac:graphicFrameMkLst>
        </pc:graphicFrameChg>
      </pc:sldChg>
    </pc:docChg>
  </pc:docChgLst>
  <pc:docChgLst>
    <pc:chgData name="Vajk Pomichal" userId="bc8ddd443a1e8010" providerId="Windows Live" clId="Web-{92D4CCFB-CA77-4266-8E16-872413F4D8A4}"/>
    <pc:docChg chg="modSld">
      <pc:chgData name="Vajk Pomichal" userId="bc8ddd443a1e8010" providerId="Windows Live" clId="Web-{92D4CCFB-CA77-4266-8E16-872413F4D8A4}" dt="2018-12-05T08:44:26.883" v="21" actId="20577"/>
      <pc:docMkLst>
        <pc:docMk/>
      </pc:docMkLst>
      <pc:sldChg chg="addSp delSp modSp">
        <pc:chgData name="Vajk Pomichal" userId="bc8ddd443a1e8010" providerId="Windows Live" clId="Web-{92D4CCFB-CA77-4266-8E16-872413F4D8A4}" dt="2018-12-05T08:40:04.896" v="15" actId="1076"/>
        <pc:sldMkLst>
          <pc:docMk/>
          <pc:sldMk cId="3880755645" sldId="258"/>
        </pc:sldMkLst>
        <pc:picChg chg="del">
          <ac:chgData name="Vajk Pomichal" userId="bc8ddd443a1e8010" providerId="Windows Live" clId="Web-{92D4CCFB-CA77-4266-8E16-872413F4D8A4}" dt="2018-12-05T08:39:38.755" v="6"/>
          <ac:picMkLst>
            <pc:docMk/>
            <pc:sldMk cId="3880755645" sldId="258"/>
            <ac:picMk id="4" creationId="{2FBDED57-E074-4D31-8C73-23CC8C5CB4ED}"/>
          </ac:picMkLst>
        </pc:picChg>
        <pc:picChg chg="add mod modCrop">
          <ac:chgData name="Vajk Pomichal" userId="bc8ddd443a1e8010" providerId="Windows Live" clId="Web-{92D4CCFB-CA77-4266-8E16-872413F4D8A4}" dt="2018-12-05T08:40:04.896" v="15" actId="1076"/>
          <ac:picMkLst>
            <pc:docMk/>
            <pc:sldMk cId="3880755645" sldId="258"/>
            <ac:picMk id="5" creationId="{AFAC0647-86E1-4E39-B041-D658910C4A10}"/>
          </ac:picMkLst>
        </pc:picChg>
      </pc:sldChg>
      <pc:sldChg chg="modSp">
        <pc:chgData name="Vajk Pomichal" userId="bc8ddd443a1e8010" providerId="Windows Live" clId="Web-{92D4CCFB-CA77-4266-8E16-872413F4D8A4}" dt="2018-12-05T08:44:26.883" v="20" actId="20577"/>
        <pc:sldMkLst>
          <pc:docMk/>
          <pc:sldMk cId="2076602916" sldId="264"/>
        </pc:sldMkLst>
        <pc:spChg chg="mod">
          <ac:chgData name="Vajk Pomichal" userId="bc8ddd443a1e8010" providerId="Windows Live" clId="Web-{92D4CCFB-CA77-4266-8E16-872413F4D8A4}" dt="2018-12-05T08:44:26.883" v="20" actId="20577"/>
          <ac:spMkLst>
            <pc:docMk/>
            <pc:sldMk cId="2076602916" sldId="264"/>
            <ac:spMk id="3" creationId="{C5A88E4B-B282-4D45-ABA2-1F4B63DC7A14}"/>
          </ac:spMkLst>
        </pc:spChg>
      </pc:sldChg>
      <pc:sldChg chg="modSp delAnim">
        <pc:chgData name="Vajk Pomichal" userId="bc8ddd443a1e8010" providerId="Windows Live" clId="Web-{92D4CCFB-CA77-4266-8E16-872413F4D8A4}" dt="2018-12-05T08:24:38.713" v="5"/>
        <pc:sldMkLst>
          <pc:docMk/>
          <pc:sldMk cId="2015059440" sldId="267"/>
        </pc:sldMkLst>
        <pc:picChg chg="mod">
          <ac:chgData name="Vajk Pomichal" userId="bc8ddd443a1e8010" providerId="Windows Live" clId="Web-{92D4CCFB-CA77-4266-8E16-872413F4D8A4}" dt="2018-12-05T08:24:13.307" v="4" actId="1076"/>
          <ac:picMkLst>
            <pc:docMk/>
            <pc:sldMk cId="2015059440" sldId="267"/>
            <ac:picMk id="12" creationId="{A0C1E332-04EC-4B6F-9541-5C0B329E4721}"/>
          </ac:picMkLst>
        </pc:picChg>
      </pc:sldChg>
    </pc:docChg>
  </pc:docChgLst>
  <pc:docChgLst>
    <pc:chgData name="Peter Mačinec" userId="496728832aad1770" providerId="Windows Live" clId="Web-{C3FC4680-EF2B-4FB5-90F8-C81AD5C8CEDC}"/>
    <pc:docChg chg="addSld modSld">
      <pc:chgData name="Peter Mačinec" userId="496728832aad1770" providerId="Windows Live" clId="Web-{C3FC4680-EF2B-4FB5-90F8-C81AD5C8CEDC}" dt="2018-12-04T19:27:14.484" v="129" actId="20577"/>
      <pc:docMkLst>
        <pc:docMk/>
      </pc:docMkLst>
      <pc:sldChg chg="modSp">
        <pc:chgData name="Peter Mačinec" userId="496728832aad1770" providerId="Windows Live" clId="Web-{C3FC4680-EF2B-4FB5-90F8-C81AD5C8CEDC}" dt="2018-12-04T19:21:05.002" v="7" actId="20577"/>
        <pc:sldMkLst>
          <pc:docMk/>
          <pc:sldMk cId="1880663779" sldId="257"/>
        </pc:sldMkLst>
        <pc:spChg chg="mod">
          <ac:chgData name="Peter Mačinec" userId="496728832aad1770" providerId="Windows Live" clId="Web-{C3FC4680-EF2B-4FB5-90F8-C81AD5C8CEDC}" dt="2018-12-04T19:21:05.002" v="7" actId="20577"/>
          <ac:spMkLst>
            <pc:docMk/>
            <pc:sldMk cId="1880663779" sldId="257"/>
            <ac:spMk id="2" creationId="{8087259A-2714-457E-8554-34DAAB473562}"/>
          </ac:spMkLst>
        </pc:spChg>
      </pc:sldChg>
      <pc:sldChg chg="modSp">
        <pc:chgData name="Peter Mačinec" userId="496728832aad1770" providerId="Windows Live" clId="Web-{C3FC4680-EF2B-4FB5-90F8-C81AD5C8CEDC}" dt="2018-12-04T19:21:09.721" v="12" actId="20577"/>
        <pc:sldMkLst>
          <pc:docMk/>
          <pc:sldMk cId="3880755645" sldId="258"/>
        </pc:sldMkLst>
        <pc:spChg chg="mod">
          <ac:chgData name="Peter Mačinec" userId="496728832aad1770" providerId="Windows Live" clId="Web-{C3FC4680-EF2B-4FB5-90F8-C81AD5C8CEDC}" dt="2018-12-04T19:21:09.721" v="12" actId="20577"/>
          <ac:spMkLst>
            <pc:docMk/>
            <pc:sldMk cId="3880755645" sldId="258"/>
            <ac:spMk id="2" creationId="{40F3659E-9E8F-432F-8C06-002CD6017DA9}"/>
          </ac:spMkLst>
        </pc:spChg>
      </pc:sldChg>
      <pc:sldChg chg="modSp">
        <pc:chgData name="Peter Mačinec" userId="496728832aad1770" providerId="Windows Live" clId="Web-{C3FC4680-EF2B-4FB5-90F8-C81AD5C8CEDC}" dt="2018-12-04T19:27:14.484" v="128" actId="20577"/>
        <pc:sldMkLst>
          <pc:docMk/>
          <pc:sldMk cId="2518226073" sldId="259"/>
        </pc:sldMkLst>
        <pc:spChg chg="mod">
          <ac:chgData name="Peter Mačinec" userId="496728832aad1770" providerId="Windows Live" clId="Web-{C3FC4680-EF2B-4FB5-90F8-C81AD5C8CEDC}" dt="2018-12-04T19:21:24.924" v="25" actId="20577"/>
          <ac:spMkLst>
            <pc:docMk/>
            <pc:sldMk cId="2518226073" sldId="259"/>
            <ac:spMk id="2" creationId="{017273BF-C8F5-4615-9CE6-1223E2CD1422}"/>
          </ac:spMkLst>
        </pc:spChg>
        <pc:spChg chg="mod">
          <ac:chgData name="Peter Mačinec" userId="496728832aad1770" providerId="Windows Live" clId="Web-{C3FC4680-EF2B-4FB5-90F8-C81AD5C8CEDC}" dt="2018-12-04T19:27:14.484" v="128" actId="20577"/>
          <ac:spMkLst>
            <pc:docMk/>
            <pc:sldMk cId="2518226073" sldId="259"/>
            <ac:spMk id="3" creationId="{ED741F6D-39C6-40F3-A55D-57F706969181}"/>
          </ac:spMkLst>
        </pc:spChg>
      </pc:sldChg>
      <pc:sldChg chg="addSp delSp modSp new">
        <pc:chgData name="Peter Mačinec" userId="496728832aad1770" providerId="Windows Live" clId="Web-{C3FC4680-EF2B-4FB5-90F8-C81AD5C8CEDC}" dt="2018-12-04T19:25:34.532" v="73" actId="20577"/>
        <pc:sldMkLst>
          <pc:docMk/>
          <pc:sldMk cId="3119418649" sldId="260"/>
        </pc:sldMkLst>
        <pc:spChg chg="mod">
          <ac:chgData name="Peter Mačinec" userId="496728832aad1770" providerId="Windows Live" clId="Web-{C3FC4680-EF2B-4FB5-90F8-C81AD5C8CEDC}" dt="2018-12-04T19:21:31.720" v="30" actId="20577"/>
          <ac:spMkLst>
            <pc:docMk/>
            <pc:sldMk cId="3119418649" sldId="260"/>
            <ac:spMk id="2" creationId="{2D8B90E9-BF65-4877-8F74-9F7FB9560387}"/>
          </ac:spMkLst>
        </pc:spChg>
        <pc:spChg chg="del">
          <ac:chgData name="Peter Mačinec" userId="496728832aad1770" providerId="Windows Live" clId="Web-{C3FC4680-EF2B-4FB5-90F8-C81AD5C8CEDC}" dt="2018-12-04T19:22:18.595" v="33"/>
          <ac:spMkLst>
            <pc:docMk/>
            <pc:sldMk cId="3119418649" sldId="260"/>
            <ac:spMk id="3" creationId="{49F78DC0-0E10-4736-A8D9-7D538E49FD77}"/>
          </ac:spMkLst>
        </pc:spChg>
        <pc:spChg chg="add mod">
          <ac:chgData name="Peter Mačinec" userId="496728832aad1770" providerId="Windows Live" clId="Web-{C3FC4680-EF2B-4FB5-90F8-C81AD5C8CEDC}" dt="2018-12-04T19:25:34.532" v="73" actId="20577"/>
          <ac:spMkLst>
            <pc:docMk/>
            <pc:sldMk cId="3119418649" sldId="260"/>
            <ac:spMk id="6" creationId="{009D0D5A-89B3-4294-B589-1D6888216110}"/>
          </ac:spMkLst>
        </pc:spChg>
        <pc:spChg chg="add del mod">
          <ac:chgData name="Peter Mačinec" userId="496728832aad1770" providerId="Windows Live" clId="Web-{C3FC4680-EF2B-4FB5-90F8-C81AD5C8CEDC}" dt="2018-12-04T19:23:14.142" v="41"/>
          <ac:spMkLst>
            <pc:docMk/>
            <pc:sldMk cId="3119418649" sldId="260"/>
            <ac:spMk id="7" creationId="{A16C57E7-D2A8-4B4F-91B0-C4BCC986715A}"/>
          </ac:spMkLst>
        </pc:spChg>
        <pc:spChg chg="add del mod">
          <ac:chgData name="Peter Mačinec" userId="496728832aad1770" providerId="Windows Live" clId="Web-{C3FC4680-EF2B-4FB5-90F8-C81AD5C8CEDC}" dt="2018-12-04T19:25:01.907" v="64"/>
          <ac:spMkLst>
            <pc:docMk/>
            <pc:sldMk cId="3119418649" sldId="260"/>
            <ac:spMk id="8" creationId="{23E45789-0BF7-42E1-9079-7B07070A7C94}"/>
          </ac:spMkLst>
        </pc:spChg>
        <pc:picChg chg="add mod ord">
          <ac:chgData name="Peter Mačinec" userId="496728832aad1770" providerId="Windows Live" clId="Web-{C3FC4680-EF2B-4FB5-90F8-C81AD5C8CEDC}" dt="2018-12-04T19:23:09.876" v="37" actId="1076"/>
          <ac:picMkLst>
            <pc:docMk/>
            <pc:sldMk cId="3119418649" sldId="260"/>
            <ac:picMk id="4" creationId="{8AB6EF4B-2610-440D-9F07-EE2A6773BFE6}"/>
          </ac:picMkLst>
        </pc:picChg>
      </pc:sldChg>
    </pc:docChg>
  </pc:docChgLst>
  <pc:docChgLst>
    <pc:chgData name="Lukáš Janík" userId="4b8cfff10f75c623" providerId="Windows Live" clId="Web-{AA748367-C388-41CC-97CA-4B97E6D5CC93}"/>
    <pc:docChg chg="addSld modSld">
      <pc:chgData name="Lukáš Janík" userId="4b8cfff10f75c623" providerId="Windows Live" clId="Web-{AA748367-C388-41CC-97CA-4B97E6D5CC93}" dt="2018-12-04T23:54:15.477" v="616"/>
      <pc:docMkLst>
        <pc:docMk/>
      </pc:docMkLst>
      <pc:sldChg chg="modSp">
        <pc:chgData name="Lukáš Janík" userId="4b8cfff10f75c623" providerId="Windows Live" clId="Web-{AA748367-C388-41CC-97CA-4B97E6D5CC93}" dt="2018-12-04T22:14:23.517" v="198" actId="20577"/>
        <pc:sldMkLst>
          <pc:docMk/>
          <pc:sldMk cId="1880663779" sldId="257"/>
        </pc:sldMkLst>
        <pc:spChg chg="mod">
          <ac:chgData name="Lukáš Janík" userId="4b8cfff10f75c623" providerId="Windows Live" clId="Web-{AA748367-C388-41CC-97CA-4B97E6D5CC93}" dt="2018-12-04T22:14:23.517" v="198" actId="20577"/>
          <ac:spMkLst>
            <pc:docMk/>
            <pc:sldMk cId="1880663779" sldId="257"/>
            <ac:spMk id="3" creationId="{941E02FD-F339-4A42-AD12-3407B8C7E227}"/>
          </ac:spMkLst>
        </pc:spChg>
      </pc:sldChg>
      <pc:sldChg chg="addSp delSp modSp add replId">
        <pc:chgData name="Lukáš Janík" userId="4b8cfff10f75c623" providerId="Windows Live" clId="Web-{AA748367-C388-41CC-97CA-4B97E6D5CC93}" dt="2018-12-04T22:23:17.004" v="395" actId="20577"/>
        <pc:sldMkLst>
          <pc:docMk/>
          <pc:sldMk cId="3169438456" sldId="261"/>
        </pc:sldMkLst>
        <pc:spChg chg="mod">
          <ac:chgData name="Lukáš Janík" userId="4b8cfff10f75c623" providerId="Windows Live" clId="Web-{AA748367-C388-41CC-97CA-4B97E6D5CC93}" dt="2018-12-04T22:14:28.564" v="201" actId="20577"/>
          <ac:spMkLst>
            <pc:docMk/>
            <pc:sldMk cId="3169438456" sldId="261"/>
            <ac:spMk id="2" creationId="{8087259A-2714-457E-8554-34DAAB473562}"/>
          </ac:spMkLst>
        </pc:spChg>
        <pc:spChg chg="mod">
          <ac:chgData name="Lukáš Janík" userId="4b8cfff10f75c623" providerId="Windows Live" clId="Web-{AA748367-C388-41CC-97CA-4B97E6D5CC93}" dt="2018-12-04T22:23:17.004" v="395" actId="20577"/>
          <ac:spMkLst>
            <pc:docMk/>
            <pc:sldMk cId="3169438456" sldId="261"/>
            <ac:spMk id="3" creationId="{941E02FD-F339-4A42-AD12-3407B8C7E227}"/>
          </ac:spMkLst>
        </pc:spChg>
        <pc:spChg chg="add del">
          <ac:chgData name="Lukáš Janík" userId="4b8cfff10f75c623" providerId="Windows Live" clId="Web-{AA748367-C388-41CC-97CA-4B97E6D5CC93}" dt="2018-12-04T22:17:10.831" v="280"/>
          <ac:spMkLst>
            <pc:docMk/>
            <pc:sldMk cId="3169438456" sldId="261"/>
            <ac:spMk id="8" creationId="{D88599D5-5808-4E69-9984-4E77C3D9276E}"/>
          </ac:spMkLst>
        </pc:spChg>
        <pc:picChg chg="add mod">
          <ac:chgData name="Lukáš Janík" userId="4b8cfff10f75c623" providerId="Windows Live" clId="Web-{AA748367-C388-41CC-97CA-4B97E6D5CC93}" dt="2018-12-04T22:16:47.252" v="277" actId="1076"/>
          <ac:picMkLst>
            <pc:docMk/>
            <pc:sldMk cId="3169438456" sldId="261"/>
            <ac:picMk id="4" creationId="{656054AC-89C0-4E33-BF83-CF0BAA379864}"/>
          </ac:picMkLst>
        </pc:picChg>
        <pc:picChg chg="add mod">
          <ac:chgData name="Lukáš Janík" userId="4b8cfff10f75c623" providerId="Windows Live" clId="Web-{AA748367-C388-41CC-97CA-4B97E6D5CC93}" dt="2018-12-04T22:16:47.268" v="278" actId="1076"/>
          <ac:picMkLst>
            <pc:docMk/>
            <pc:sldMk cId="3169438456" sldId="261"/>
            <ac:picMk id="6" creationId="{2C6ADF42-5BB3-41D6-B319-5B56EDF10EBD}"/>
          </ac:picMkLst>
        </pc:picChg>
        <pc:picChg chg="add mod">
          <ac:chgData name="Lukáš Janík" userId="4b8cfff10f75c623" providerId="Windows Live" clId="Web-{AA748367-C388-41CC-97CA-4B97E6D5CC93}" dt="2018-12-04T22:20:02.487" v="366" actId="1076"/>
          <ac:picMkLst>
            <pc:docMk/>
            <pc:sldMk cId="3169438456" sldId="261"/>
            <ac:picMk id="9" creationId="{7A39B173-BE85-4A39-BC4A-F2089E686081}"/>
          </ac:picMkLst>
        </pc:picChg>
      </pc:sldChg>
      <pc:sldChg chg="addSp delSp modSp new mod setBg">
        <pc:chgData name="Lukáš Janík" userId="4b8cfff10f75c623" providerId="Windows Live" clId="Web-{AA748367-C388-41CC-97CA-4B97E6D5CC93}" dt="2018-12-04T23:54:15.477" v="616"/>
        <pc:sldMkLst>
          <pc:docMk/>
          <pc:sldMk cId="1898086088" sldId="262"/>
        </pc:sldMkLst>
        <pc:spChg chg="mod ord">
          <ac:chgData name="Lukáš Janík" userId="4b8cfff10f75c623" providerId="Windows Live" clId="Web-{AA748367-C388-41CC-97CA-4B97E6D5CC93}" dt="2018-12-04T23:54:15.477" v="616"/>
          <ac:spMkLst>
            <pc:docMk/>
            <pc:sldMk cId="1898086088" sldId="262"/>
            <ac:spMk id="2" creationId="{650721CE-14C7-42F4-AE4D-561E7982B92C}"/>
          </ac:spMkLst>
        </pc:spChg>
        <pc:spChg chg="mod ord">
          <ac:chgData name="Lukáš Janík" userId="4b8cfff10f75c623" providerId="Windows Live" clId="Web-{AA748367-C388-41CC-97CA-4B97E6D5CC93}" dt="2018-12-04T23:54:15.477" v="616"/>
          <ac:spMkLst>
            <pc:docMk/>
            <pc:sldMk cId="1898086088" sldId="262"/>
            <ac:spMk id="3" creationId="{E7AF9A5E-6271-4CC8-A463-93EFD3A95207}"/>
          </ac:spMkLst>
        </pc:spChg>
        <pc:picChg chg="add mod">
          <ac:chgData name="Lukáš Janík" userId="4b8cfff10f75c623" providerId="Windows Live" clId="Web-{AA748367-C388-41CC-97CA-4B97E6D5CC93}" dt="2018-12-04T23:54:15.477" v="616"/>
          <ac:picMkLst>
            <pc:docMk/>
            <pc:sldMk cId="1898086088" sldId="262"/>
            <ac:picMk id="4" creationId="{53E507E2-D62D-4A68-B69F-E82EF45A7A09}"/>
          </ac:picMkLst>
        </pc:picChg>
        <pc:picChg chg="add mod">
          <ac:chgData name="Lukáš Janík" userId="4b8cfff10f75c623" providerId="Windows Live" clId="Web-{AA748367-C388-41CC-97CA-4B97E6D5CC93}" dt="2018-12-04T23:54:15.477" v="616"/>
          <ac:picMkLst>
            <pc:docMk/>
            <pc:sldMk cId="1898086088" sldId="262"/>
            <ac:picMk id="6" creationId="{F2E651B5-6C7D-45DB-B62F-4D889EEF968A}"/>
          </ac:picMkLst>
        </pc:picChg>
        <pc:picChg chg="add del">
          <ac:chgData name="Lukáš Janík" userId="4b8cfff10f75c623" providerId="Windows Live" clId="Web-{AA748367-C388-41CC-97CA-4B97E6D5CC93}" dt="2018-12-04T23:54:15.477" v="616"/>
          <ac:picMkLst>
            <pc:docMk/>
            <pc:sldMk cId="1898086088" sldId="262"/>
            <ac:picMk id="11" creationId="{22901FED-4FC9-4ED5-8123-C98BCD1616BA}"/>
          </ac:picMkLst>
        </pc:picChg>
      </pc:sldChg>
    </pc:docChg>
  </pc:docChgLst>
  <pc:docChgLst>
    <pc:chgData name="Vajk Pomichal" userId="bc8ddd443a1e8010" providerId="Windows Live" clId="Web-{A539E9EB-08B1-4F65-97F1-DB4E540BA2C7}"/>
    <pc:docChg chg="modSld">
      <pc:chgData name="Vajk Pomichal" userId="bc8ddd443a1e8010" providerId="Windows Live" clId="Web-{A539E9EB-08B1-4F65-97F1-DB4E540BA2C7}" dt="2018-12-05T07:27:12.484" v="113" actId="1076"/>
      <pc:docMkLst>
        <pc:docMk/>
      </pc:docMkLst>
      <pc:sldChg chg="addSp delSp modSp">
        <pc:chgData name="Vajk Pomichal" userId="bc8ddd443a1e8010" providerId="Windows Live" clId="Web-{A539E9EB-08B1-4F65-97F1-DB4E540BA2C7}" dt="2018-12-05T07:27:12.484" v="113" actId="1076"/>
        <pc:sldMkLst>
          <pc:docMk/>
          <pc:sldMk cId="1898086088" sldId="262"/>
        </pc:sldMkLst>
        <pc:spChg chg="mod">
          <ac:chgData name="Vajk Pomichal" userId="bc8ddd443a1e8010" providerId="Windows Live" clId="Web-{A539E9EB-08B1-4F65-97F1-DB4E540BA2C7}" dt="2018-12-05T07:15:41.215" v="36" actId="20577"/>
          <ac:spMkLst>
            <pc:docMk/>
            <pc:sldMk cId="1898086088" sldId="262"/>
            <ac:spMk id="2" creationId="{650721CE-14C7-42F4-AE4D-561E7982B92C}"/>
          </ac:spMkLst>
        </pc:spChg>
        <pc:spChg chg="mod">
          <ac:chgData name="Vajk Pomichal" userId="bc8ddd443a1e8010" providerId="Windows Live" clId="Web-{A539E9EB-08B1-4F65-97F1-DB4E540BA2C7}" dt="2018-12-05T07:22:13.327" v="102" actId="20577"/>
          <ac:spMkLst>
            <pc:docMk/>
            <pc:sldMk cId="1898086088" sldId="262"/>
            <ac:spMk id="3" creationId="{E7AF9A5E-6271-4CC8-A463-93EFD3A95207}"/>
          </ac:spMkLst>
        </pc:spChg>
        <pc:picChg chg="mod">
          <ac:chgData name="Vajk Pomichal" userId="bc8ddd443a1e8010" providerId="Windows Live" clId="Web-{A539E9EB-08B1-4F65-97F1-DB4E540BA2C7}" dt="2018-12-05T07:21:38.827" v="90" actId="1076"/>
          <ac:picMkLst>
            <pc:docMk/>
            <pc:sldMk cId="1898086088" sldId="262"/>
            <ac:picMk id="4" creationId="{53E507E2-D62D-4A68-B69F-E82EF45A7A09}"/>
          </ac:picMkLst>
        </pc:picChg>
        <pc:picChg chg="add mod modCrop">
          <ac:chgData name="Vajk Pomichal" userId="bc8ddd443a1e8010" providerId="Windows Live" clId="Web-{A539E9EB-08B1-4F65-97F1-DB4E540BA2C7}" dt="2018-12-05T07:21:40.452" v="91" actId="1076"/>
          <ac:picMkLst>
            <pc:docMk/>
            <pc:sldMk cId="1898086088" sldId="262"/>
            <ac:picMk id="5" creationId="{CFF5220B-ADCF-4C43-B590-BC8722D68F22}"/>
          </ac:picMkLst>
        </pc:picChg>
        <pc:picChg chg="del">
          <ac:chgData name="Vajk Pomichal" userId="bc8ddd443a1e8010" providerId="Windows Live" clId="Web-{A539E9EB-08B1-4F65-97F1-DB4E540BA2C7}" dt="2018-12-05T07:26:31.265" v="104"/>
          <ac:picMkLst>
            <pc:docMk/>
            <pc:sldMk cId="1898086088" sldId="262"/>
            <ac:picMk id="6" creationId="{F2E651B5-6C7D-45DB-B62F-4D889EEF968A}"/>
          </ac:picMkLst>
        </pc:picChg>
        <pc:picChg chg="add mod modCrop">
          <ac:chgData name="Vajk Pomichal" userId="bc8ddd443a1e8010" providerId="Windows Live" clId="Web-{A539E9EB-08B1-4F65-97F1-DB4E540BA2C7}" dt="2018-12-05T07:27:12.484" v="113" actId="1076"/>
          <ac:picMkLst>
            <pc:docMk/>
            <pc:sldMk cId="1898086088" sldId="262"/>
            <ac:picMk id="7" creationId="{8854975D-9711-459E-8D57-97272AC02DFA}"/>
          </ac:picMkLst>
        </pc:picChg>
      </pc:sldChg>
    </pc:docChg>
  </pc:docChgLst>
  <pc:docChgLst>
    <pc:chgData name="Vajk Pomichal" userId="bc8ddd443a1e8010" providerId="Windows Live" clId="Web-{4747B965-0CA3-48A3-A9B8-FFF37A13A9D0}"/>
    <pc:docChg chg="addSld modSld">
      <pc:chgData name="Vajk Pomichal" userId="bc8ddd443a1e8010" providerId="Windows Live" clId="Web-{4747B965-0CA3-48A3-A9B8-FFF37A13A9D0}" dt="2018-12-05T08:22:07.692" v="227"/>
      <pc:docMkLst>
        <pc:docMk/>
      </pc:docMkLst>
      <pc:sldChg chg="modSp">
        <pc:chgData name="Vajk Pomichal" userId="bc8ddd443a1e8010" providerId="Windows Live" clId="Web-{4747B965-0CA3-48A3-A9B8-FFF37A13A9D0}" dt="2018-12-05T07:43:27.674" v="69"/>
        <pc:sldMkLst>
          <pc:docMk/>
          <pc:sldMk cId="2518226073" sldId="259"/>
        </pc:sldMkLst>
        <pc:graphicFrameChg chg="mod modGraphic">
          <ac:chgData name="Vajk Pomichal" userId="bc8ddd443a1e8010" providerId="Windows Live" clId="Web-{4747B965-0CA3-48A3-A9B8-FFF37A13A9D0}" dt="2018-12-05T07:43:27.674" v="69"/>
          <ac:graphicFrameMkLst>
            <pc:docMk/>
            <pc:sldMk cId="2518226073" sldId="259"/>
            <ac:graphicFrameMk id="4" creationId="{6E4A6A6E-14EE-4146-A38A-75A11FBB9734}"/>
          </ac:graphicFrameMkLst>
        </pc:graphicFrameChg>
      </pc:sldChg>
      <pc:sldChg chg="addSp delSp modSp">
        <pc:chgData name="Vajk Pomichal" userId="bc8ddd443a1e8010" providerId="Windows Live" clId="Web-{4747B965-0CA3-48A3-A9B8-FFF37A13A9D0}" dt="2018-12-05T07:47:17.352" v="87" actId="1076"/>
        <pc:sldMkLst>
          <pc:docMk/>
          <pc:sldMk cId="1898086088" sldId="262"/>
        </pc:sldMkLst>
        <pc:spChg chg="mod">
          <ac:chgData name="Vajk Pomichal" userId="bc8ddd443a1e8010" providerId="Windows Live" clId="Web-{4747B965-0CA3-48A3-A9B8-FFF37A13A9D0}" dt="2018-12-05T07:46:48.461" v="76" actId="20577"/>
          <ac:spMkLst>
            <pc:docMk/>
            <pc:sldMk cId="1898086088" sldId="262"/>
            <ac:spMk id="2" creationId="{650721CE-14C7-42F4-AE4D-561E7982B92C}"/>
          </ac:spMkLst>
        </pc:spChg>
        <pc:spChg chg="add mod">
          <ac:chgData name="Vajk Pomichal" userId="bc8ddd443a1e8010" providerId="Windows Live" clId="Web-{4747B965-0CA3-48A3-A9B8-FFF37A13A9D0}" dt="2018-12-05T07:47:17.352" v="87" actId="1076"/>
          <ac:spMkLst>
            <pc:docMk/>
            <pc:sldMk cId="1898086088" sldId="262"/>
            <ac:spMk id="9" creationId="{09D18CF2-5159-4BCF-AFEB-86AD220AE433}"/>
          </ac:spMkLst>
        </pc:spChg>
        <pc:spChg chg="add mod">
          <ac:chgData name="Vajk Pomichal" userId="bc8ddd443a1e8010" providerId="Windows Live" clId="Web-{4747B965-0CA3-48A3-A9B8-FFF37A13A9D0}" dt="2018-12-05T07:38:23.680" v="32" actId="1076"/>
          <ac:spMkLst>
            <pc:docMk/>
            <pc:sldMk cId="1898086088" sldId="262"/>
            <ac:spMk id="12" creationId="{7BCFB79F-4F61-42C7-9B26-8AB5F7735234}"/>
          </ac:spMkLst>
        </pc:spChg>
        <pc:picChg chg="del">
          <ac:chgData name="Vajk Pomichal" userId="bc8ddd443a1e8010" providerId="Windows Live" clId="Web-{4747B965-0CA3-48A3-A9B8-FFF37A13A9D0}" dt="2018-12-05T07:47:07.758" v="84"/>
          <ac:picMkLst>
            <pc:docMk/>
            <pc:sldMk cId="1898086088" sldId="262"/>
            <ac:picMk id="4" creationId="{53E507E2-D62D-4A68-B69F-E82EF45A7A09}"/>
          </ac:picMkLst>
        </pc:picChg>
        <pc:picChg chg="mod">
          <ac:chgData name="Vajk Pomichal" userId="bc8ddd443a1e8010" providerId="Windows Live" clId="Web-{4747B965-0CA3-48A3-A9B8-FFF37A13A9D0}" dt="2018-12-05T07:47:10.899" v="85" actId="1076"/>
          <ac:picMkLst>
            <pc:docMk/>
            <pc:sldMk cId="1898086088" sldId="262"/>
            <ac:picMk id="5" creationId="{CFF5220B-ADCF-4C43-B590-BC8722D68F22}"/>
          </ac:picMkLst>
        </pc:picChg>
        <pc:picChg chg="add mod modCrop">
          <ac:chgData name="Vajk Pomichal" userId="bc8ddd443a1e8010" providerId="Windows Live" clId="Web-{4747B965-0CA3-48A3-A9B8-FFF37A13A9D0}" dt="2018-12-05T07:47:17.352" v="86" actId="1076"/>
          <ac:picMkLst>
            <pc:docMk/>
            <pc:sldMk cId="1898086088" sldId="262"/>
            <ac:picMk id="6" creationId="{59E121B1-BDC6-4D21-A238-D8DCCA1CD14C}"/>
          </ac:picMkLst>
        </pc:picChg>
        <pc:picChg chg="add mod modCrop">
          <ac:chgData name="Vajk Pomichal" userId="bc8ddd443a1e8010" providerId="Windows Live" clId="Web-{4747B965-0CA3-48A3-A9B8-FFF37A13A9D0}" dt="2018-12-05T07:38:12.194" v="30" actId="1076"/>
          <ac:picMkLst>
            <pc:docMk/>
            <pc:sldMk cId="1898086088" sldId="262"/>
            <ac:picMk id="10" creationId="{70285932-A94A-452F-A8F8-E50A55524A99}"/>
          </ac:picMkLst>
        </pc:picChg>
      </pc:sldChg>
      <pc:sldChg chg="modSp">
        <pc:chgData name="Vajk Pomichal" userId="bc8ddd443a1e8010" providerId="Windows Live" clId="Web-{4747B965-0CA3-48A3-A9B8-FFF37A13A9D0}" dt="2018-12-05T08:04:10.972" v="129" actId="20577"/>
        <pc:sldMkLst>
          <pc:docMk/>
          <pc:sldMk cId="2076602916" sldId="264"/>
        </pc:sldMkLst>
        <pc:spChg chg="mod">
          <ac:chgData name="Vajk Pomichal" userId="bc8ddd443a1e8010" providerId="Windows Live" clId="Web-{4747B965-0CA3-48A3-A9B8-FFF37A13A9D0}" dt="2018-12-05T08:04:10.972" v="129" actId="20577"/>
          <ac:spMkLst>
            <pc:docMk/>
            <pc:sldMk cId="2076602916" sldId="264"/>
            <ac:spMk id="3" creationId="{C5A88E4B-B282-4D45-ABA2-1F4B63DC7A14}"/>
          </ac:spMkLst>
        </pc:spChg>
      </pc:sldChg>
      <pc:sldChg chg="addSp modSp new addAnim modAnim">
        <pc:chgData name="Vajk Pomichal" userId="bc8ddd443a1e8010" providerId="Windows Live" clId="Web-{4747B965-0CA3-48A3-A9B8-FFF37A13A9D0}" dt="2018-12-05T08:22:07.692" v="227"/>
        <pc:sldMkLst>
          <pc:docMk/>
          <pc:sldMk cId="2015059440" sldId="267"/>
        </pc:sldMkLst>
        <pc:spChg chg="mod">
          <ac:chgData name="Vajk Pomichal" userId="bc8ddd443a1e8010" providerId="Windows Live" clId="Web-{4747B965-0CA3-48A3-A9B8-FFF37A13A9D0}" dt="2018-12-05T07:46:58.773" v="82" actId="20577"/>
          <ac:spMkLst>
            <pc:docMk/>
            <pc:sldMk cId="2015059440" sldId="267"/>
            <ac:spMk id="2" creationId="{7160B094-C951-461F-95EF-29D81BDF8B97}"/>
          </ac:spMkLst>
        </pc:spChg>
        <pc:spChg chg="mod">
          <ac:chgData name="Vajk Pomichal" userId="bc8ddd443a1e8010" providerId="Windows Live" clId="Web-{4747B965-0CA3-48A3-A9B8-FFF37A13A9D0}" dt="2018-12-05T08:17:34.977" v="146" actId="20577"/>
          <ac:spMkLst>
            <pc:docMk/>
            <pc:sldMk cId="2015059440" sldId="267"/>
            <ac:spMk id="3" creationId="{CB2F0FD1-B1AC-48B3-821A-A8FAED4AFE30}"/>
          </ac:spMkLst>
        </pc:spChg>
        <pc:spChg chg="add mod">
          <ac:chgData name="Vajk Pomichal" userId="bc8ddd443a1e8010" providerId="Windows Live" clId="Web-{4747B965-0CA3-48A3-A9B8-FFF37A13A9D0}" dt="2018-12-05T08:18:18.711" v="157" actId="1076"/>
          <ac:spMkLst>
            <pc:docMk/>
            <pc:sldMk cId="2015059440" sldId="267"/>
            <ac:spMk id="7" creationId="{34F7A3C4-0976-4BA0-AA00-693E06A3B05C}"/>
          </ac:spMkLst>
        </pc:spChg>
        <pc:spChg chg="add mod">
          <ac:chgData name="Vajk Pomichal" userId="bc8ddd443a1e8010" providerId="Windows Live" clId="Web-{4747B965-0CA3-48A3-A9B8-FFF37A13A9D0}" dt="2018-12-05T08:20:56.443" v="214" actId="14100"/>
          <ac:spMkLst>
            <pc:docMk/>
            <pc:sldMk cId="2015059440" sldId="267"/>
            <ac:spMk id="11" creationId="{CD6F8082-AEC8-4294-9B32-496A5661E737}"/>
          </ac:spMkLst>
        </pc:spChg>
        <pc:picChg chg="add mod modCrop">
          <ac:chgData name="Vajk Pomichal" userId="bc8ddd443a1e8010" providerId="Windows Live" clId="Web-{4747B965-0CA3-48A3-A9B8-FFF37A13A9D0}" dt="2018-12-05T08:18:09.680" v="155" actId="1076"/>
          <ac:picMkLst>
            <pc:docMk/>
            <pc:sldMk cId="2015059440" sldId="267"/>
            <ac:picMk id="4" creationId="{B6E7D1B2-A722-424D-8CC8-9CA221041135}"/>
          </ac:picMkLst>
        </pc:picChg>
        <pc:picChg chg="add mod modCrop">
          <ac:chgData name="Vajk Pomichal" userId="bc8ddd443a1e8010" providerId="Windows Live" clId="Web-{4747B965-0CA3-48A3-A9B8-FFF37A13A9D0}" dt="2018-12-05T08:20:07.772" v="166" actId="1076"/>
          <ac:picMkLst>
            <pc:docMk/>
            <pc:sldMk cId="2015059440" sldId="267"/>
            <ac:picMk id="8" creationId="{4DB26F06-1234-425D-9A15-F336FD3F9A4D}"/>
          </ac:picMkLst>
        </pc:picChg>
        <pc:picChg chg="add mod modCrop">
          <ac:chgData name="Vajk Pomichal" userId="bc8ddd443a1e8010" providerId="Windows Live" clId="Web-{4747B965-0CA3-48A3-A9B8-FFF37A13A9D0}" dt="2018-12-05T08:22:04.536" v="225" actId="1076"/>
          <ac:picMkLst>
            <pc:docMk/>
            <pc:sldMk cId="2015059440" sldId="267"/>
            <ac:picMk id="12" creationId="{A0C1E332-04EC-4B6F-9541-5C0B329E472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jrob13/sklearn_cotrain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tmadl/semisup-lear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Co-training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Peter </a:t>
            </a:r>
            <a:r>
              <a:rPr lang="en-US" err="1">
                <a:cs typeface="Calibri"/>
              </a:rPr>
              <a:t>Mačinec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Lukáš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Janík</a:t>
            </a:r>
            <a:r>
              <a:rPr lang="en-US">
                <a:cs typeface="Calibri"/>
              </a:rPr>
              <a:t>, Vajk </a:t>
            </a:r>
            <a:r>
              <a:rPr lang="en-US" err="1">
                <a:cs typeface="Calibri"/>
              </a:rPr>
              <a:t>Pomichal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František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Šefčík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90E9-BF65-4877-8F74-9F7FB956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Resources</a:t>
            </a:r>
            <a:endParaRPr lang="en-US"/>
          </a:p>
        </p:txBody>
      </p:sp>
      <p:pic>
        <p:nvPicPr>
          <p:cNvPr id="4" name="Picture 4" descr="A picture containing plastic, cake&#10;&#10;Description generated with high confidence">
            <a:extLst>
              <a:ext uri="{FF2B5EF4-FFF2-40B4-BE49-F238E27FC236}">
                <a16:creationId xmlns:a16="http://schemas.microsoft.com/office/drawing/2014/main" id="{8AB6EF4B-2610-440D-9F07-EE2A6773B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3344" y="1727654"/>
            <a:ext cx="8192912" cy="46125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9D0D5A-89B3-4294-B589-1D6888216110}"/>
              </a:ext>
            </a:extLst>
          </p:cNvPr>
          <p:cNvSpPr txBox="1"/>
          <p:nvPr/>
        </p:nvSpPr>
        <p:spPr>
          <a:xfrm>
            <a:off x="1926772" y="1817914"/>
            <a:ext cx="8175170" cy="101566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cs typeface="Calibri"/>
              </a:rPr>
              <a:t>OUR MINDS</a:t>
            </a:r>
            <a:endParaRPr lang="en-US" sz="8000" b="1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941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259A-2714-457E-8554-34DAAB47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Co-training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E02FD-F339-4A42-AD12-3407B8C7E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Comparison to </a:t>
            </a:r>
            <a:r>
              <a:rPr lang="en-US">
                <a:cs typeface="Calibri"/>
                <a:hlinkClick r:id="rId2"/>
              </a:rPr>
              <a:t>https://github.com/jjrob13/sklearn_cotraining</a:t>
            </a:r>
            <a:r>
              <a:rPr lang="en-US">
                <a:cs typeface="Calibri"/>
              </a:rPr>
              <a:t>:</a:t>
            </a:r>
          </a:p>
          <a:p>
            <a:pPr lvl="1"/>
            <a:r>
              <a:rPr lang="en-US" b="1">
                <a:cs typeface="Calibri"/>
              </a:rPr>
              <a:t>FAILED</a:t>
            </a:r>
          </a:p>
          <a:p>
            <a:pPr lvl="1"/>
            <a:r>
              <a:rPr lang="en-US">
                <a:cs typeface="Calibri"/>
              </a:rPr>
              <a:t>slightly different approach than ours</a:t>
            </a:r>
          </a:p>
          <a:p>
            <a:pPr lvl="1"/>
            <a:r>
              <a:rPr lang="en-US">
                <a:cs typeface="Calibri"/>
              </a:rPr>
              <a:t>lot of errors (more time needed)</a:t>
            </a:r>
          </a:p>
          <a:p>
            <a:pPr lvl="1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066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259A-2714-457E-8554-34DAAB47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Co-training (2)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E02FD-F339-4A42-AD12-3407B8C7E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Co-training single runs statistics:</a:t>
            </a:r>
          </a:p>
          <a:p>
            <a:pPr lvl="1"/>
            <a:r>
              <a:rPr lang="en-US">
                <a:cs typeface="Calibri"/>
              </a:rPr>
              <a:t>One run of co-training = 30 iterations (5 negative, 5 positive)</a:t>
            </a: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56054AC-89C0-4E33-BF83-CF0BAA379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80" y="2826279"/>
            <a:ext cx="2743200" cy="1768597"/>
          </a:xfrm>
          <a:prstGeom prst="rect">
            <a:avLst/>
          </a:prstGeom>
        </p:spPr>
      </p:pic>
      <p:pic>
        <p:nvPicPr>
          <p:cNvPr id="6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2C6ADF42-5BB3-41D6-B319-5B56EDF10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815" y="2829415"/>
            <a:ext cx="2743200" cy="1756729"/>
          </a:xfrm>
          <a:prstGeom prst="rect">
            <a:avLst/>
          </a:prstGeom>
        </p:spPr>
      </p:pic>
      <p:pic>
        <p:nvPicPr>
          <p:cNvPr id="9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7A39B173-BE85-4A39-BC4A-F2089E686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954" y="2808361"/>
            <a:ext cx="2566640" cy="178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38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721CE-14C7-42F4-AE4D-561E7982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Co-training  - with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F9A5E-6271-4CC8-A463-93EFD3A95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40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30 runs of co-training algorithm: (10-10 labeled data, 30 iterations)</a:t>
            </a:r>
          </a:p>
          <a:p>
            <a:pPr lvl="1"/>
            <a:r>
              <a:rPr lang="en-US">
                <a:cs typeface="Calibri"/>
              </a:rPr>
              <a:t>average per iteration (average of 30 values for each iteration)</a:t>
            </a: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30 runs of co-training algorithm: (20-20 labeled data, 60 iterations)</a:t>
            </a: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5" name="Obrázok 6" descr="Obrázok, na ktorom je snímka obrazovky&#10;&#10;Popis vygenerovaný s veľmi vysokou spoľahlivosťou">
            <a:extLst>
              <a:ext uri="{FF2B5EF4-FFF2-40B4-BE49-F238E27FC236}">
                <a16:creationId xmlns:a16="http://schemas.microsoft.com/office/drawing/2014/main" id="{CFF5220B-ADCF-4C43-B590-BC8722D68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79" t="43333" r="49058" b="32581"/>
          <a:stretch/>
        </p:blipFill>
        <p:spPr>
          <a:xfrm>
            <a:off x="1271882" y="2469327"/>
            <a:ext cx="3172773" cy="1987506"/>
          </a:xfrm>
          <a:prstGeom prst="rect">
            <a:avLst/>
          </a:prstGeom>
        </p:spPr>
      </p:pic>
      <p:pic>
        <p:nvPicPr>
          <p:cNvPr id="7" name="Picture 7" descr="A screenshot of a cell phone&#10;&#10;Popis vygenerovaný s veľmi vysokou spoľahlivosťou">
            <a:extLst>
              <a:ext uri="{FF2B5EF4-FFF2-40B4-BE49-F238E27FC236}">
                <a16:creationId xmlns:a16="http://schemas.microsoft.com/office/drawing/2014/main" id="{8854975D-9711-459E-8D57-97272AC02D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47" t="40411" r="49228" b="34589"/>
          <a:stretch/>
        </p:blipFill>
        <p:spPr>
          <a:xfrm>
            <a:off x="1271881" y="4764735"/>
            <a:ext cx="3096263" cy="2022658"/>
          </a:xfrm>
          <a:prstGeom prst="rect">
            <a:avLst/>
          </a:prstGeom>
        </p:spPr>
      </p:pic>
      <p:pic>
        <p:nvPicPr>
          <p:cNvPr id="6" name="Obrázok 7" descr="Obrázok, na ktorom je snímka obrazovky&#10;&#10;Popis vygenerovaný s veľmi vysokou spoľahlivosťou">
            <a:extLst>
              <a:ext uri="{FF2B5EF4-FFF2-40B4-BE49-F238E27FC236}">
                <a16:creationId xmlns:a16="http://schemas.microsoft.com/office/drawing/2014/main" id="{59E121B1-BDC6-4D21-A238-D8DCCA1CD1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955" t="61929" r="58336" b="30570"/>
          <a:stretch/>
        </p:blipFill>
        <p:spPr>
          <a:xfrm>
            <a:off x="4508029" y="2905125"/>
            <a:ext cx="4092860" cy="1251709"/>
          </a:xfrm>
          <a:prstGeom prst="rect">
            <a:avLst/>
          </a:prstGeom>
        </p:spPr>
      </p:pic>
      <p:sp>
        <p:nvSpPr>
          <p:cNvPr id="9" name="BlokTextu 8">
            <a:extLst>
              <a:ext uri="{FF2B5EF4-FFF2-40B4-BE49-F238E27FC236}">
                <a16:creationId xmlns:a16="http://schemas.microsoft.com/office/drawing/2014/main" id="{09D18CF2-5159-4BCF-AFEB-86AD220AE433}"/>
              </a:ext>
            </a:extLst>
          </p:cNvPr>
          <p:cNvSpPr txBox="1"/>
          <p:nvPr/>
        </p:nvSpPr>
        <p:spPr>
          <a:xfrm>
            <a:off x="4884326" y="253717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 err="1"/>
              <a:t>Combined</a:t>
            </a:r>
            <a:r>
              <a:rPr lang="sk-SK"/>
              <a:t> model</a:t>
            </a:r>
            <a:r>
              <a:rPr lang="sk-SK">
                <a:cs typeface="Calibri"/>
              </a:rPr>
              <a:t> </a:t>
            </a:r>
            <a:r>
              <a:rPr lang="sk-SK" err="1">
                <a:cs typeface="Calibri"/>
              </a:rPr>
              <a:t>results</a:t>
            </a:r>
            <a:r>
              <a:rPr lang="sk-SK">
                <a:cs typeface="Calibri"/>
              </a:rPr>
              <a:t>:</a:t>
            </a:r>
            <a:endParaRPr lang="sk-SK"/>
          </a:p>
        </p:txBody>
      </p:sp>
      <p:pic>
        <p:nvPicPr>
          <p:cNvPr id="10" name="Obrázok 10" descr="Obrázok, na ktorom je snímka obrazovky&#10;&#10;Popis vygenerovaný s veľmi vysokou spoľahlivosťou">
            <a:extLst>
              <a:ext uri="{FF2B5EF4-FFF2-40B4-BE49-F238E27FC236}">
                <a16:creationId xmlns:a16="http://schemas.microsoft.com/office/drawing/2014/main" id="{70285932-A94A-452F-A8F8-E50A55524A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453" t="52710" r="57899" b="39385"/>
          <a:stretch/>
        </p:blipFill>
        <p:spPr>
          <a:xfrm>
            <a:off x="4620919" y="5319889"/>
            <a:ext cx="4083603" cy="1335762"/>
          </a:xfrm>
          <a:prstGeom prst="rect">
            <a:avLst/>
          </a:prstGeom>
        </p:spPr>
      </p:pic>
      <p:sp>
        <p:nvSpPr>
          <p:cNvPr id="12" name="BlokTextu 11">
            <a:extLst>
              <a:ext uri="{FF2B5EF4-FFF2-40B4-BE49-F238E27FC236}">
                <a16:creationId xmlns:a16="http://schemas.microsoft.com/office/drawing/2014/main" id="{7BCFB79F-4F61-42C7-9B26-8AB5F7735234}"/>
              </a:ext>
            </a:extLst>
          </p:cNvPr>
          <p:cNvSpPr txBox="1"/>
          <p:nvPr/>
        </p:nvSpPr>
        <p:spPr>
          <a:xfrm>
            <a:off x="4846696" y="495488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 err="1"/>
              <a:t>Combined</a:t>
            </a:r>
            <a:r>
              <a:rPr lang="sk-SK"/>
              <a:t> model</a:t>
            </a:r>
            <a:r>
              <a:rPr lang="sk-SK">
                <a:cs typeface="Calibri"/>
              </a:rPr>
              <a:t> </a:t>
            </a:r>
            <a:r>
              <a:rPr lang="sk-SK" err="1">
                <a:cs typeface="Calibri"/>
              </a:rPr>
              <a:t>results</a:t>
            </a:r>
            <a:r>
              <a:rPr lang="sk-SK">
                <a:cs typeface="Calibri"/>
              </a:rPr>
              <a:t>: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808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60B094-C951-461F-95EF-29D81BDF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Co-training  - with threshold</a:t>
            </a:r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B2F0FD1-B1AC-48B3-821A-A8FAED4AF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30 runs of co-training algorithm: (10-10 labeled data, threshold 90%)</a:t>
            </a:r>
            <a:endParaRPr lang="sk-SK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4" name="Obrázok 4" descr="Obrázok, na ktorom je snímka obrazovky&#10;&#10;Popis vygenerovaný s veľmi vysokou spoľahlivosťou">
            <a:extLst>
              <a:ext uri="{FF2B5EF4-FFF2-40B4-BE49-F238E27FC236}">
                <a16:creationId xmlns:a16="http://schemas.microsoft.com/office/drawing/2014/main" id="{B6E7D1B2-A722-424D-8CC8-9CA221041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73" t="65463" r="58829" b="26687"/>
          <a:stretch/>
        </p:blipFill>
        <p:spPr>
          <a:xfrm>
            <a:off x="735660" y="2751550"/>
            <a:ext cx="3782544" cy="1251211"/>
          </a:xfrm>
          <a:prstGeom prst="rect">
            <a:avLst/>
          </a:prstGeom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id="{34F7A3C4-0976-4BA0-AA00-693E06A3B05C}"/>
              </a:ext>
            </a:extLst>
          </p:cNvPr>
          <p:cNvSpPr txBox="1"/>
          <p:nvPr/>
        </p:nvSpPr>
        <p:spPr>
          <a:xfrm>
            <a:off x="1168400" y="238665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 err="1"/>
              <a:t>Combined</a:t>
            </a:r>
            <a:r>
              <a:rPr lang="sk-SK"/>
              <a:t> model</a:t>
            </a:r>
            <a:r>
              <a:rPr lang="sk-SK">
                <a:cs typeface="Calibri"/>
              </a:rPr>
              <a:t> </a:t>
            </a:r>
            <a:r>
              <a:rPr lang="sk-SK" err="1">
                <a:cs typeface="Calibri"/>
              </a:rPr>
              <a:t>results</a:t>
            </a:r>
            <a:r>
              <a:rPr lang="sk-SK">
                <a:cs typeface="Calibri"/>
              </a:rPr>
              <a:t>:</a:t>
            </a:r>
            <a:endParaRPr lang="sk-SK"/>
          </a:p>
        </p:txBody>
      </p:sp>
      <p:pic>
        <p:nvPicPr>
          <p:cNvPr id="8" name="Obrázok 8" descr="Obrázok, na ktorom je snímka obrazovky&#10;&#10;Popis vygenerovaný s veľmi vysokou spoľahlivosťou">
            <a:extLst>
              <a:ext uri="{FF2B5EF4-FFF2-40B4-BE49-F238E27FC236}">
                <a16:creationId xmlns:a16="http://schemas.microsoft.com/office/drawing/2014/main" id="{4DB26F06-1234-425D-9A15-F336FD3F9A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18" t="53354" r="49828" b="23018"/>
          <a:stretch/>
        </p:blipFill>
        <p:spPr>
          <a:xfrm>
            <a:off x="5514622" y="2751549"/>
            <a:ext cx="5212887" cy="3367917"/>
          </a:xfrm>
          <a:prstGeom prst="rect">
            <a:avLst/>
          </a:prstGeom>
        </p:spPr>
      </p:pic>
      <p:sp>
        <p:nvSpPr>
          <p:cNvPr id="11" name="BlokTextu 10">
            <a:extLst>
              <a:ext uri="{FF2B5EF4-FFF2-40B4-BE49-F238E27FC236}">
                <a16:creationId xmlns:a16="http://schemas.microsoft.com/office/drawing/2014/main" id="{CD6F8082-AEC8-4294-9B32-496A5661E737}"/>
              </a:ext>
            </a:extLst>
          </p:cNvPr>
          <p:cNvSpPr txBox="1"/>
          <p:nvPr/>
        </p:nvSpPr>
        <p:spPr>
          <a:xfrm>
            <a:off x="5843881" y="2386659"/>
            <a:ext cx="388149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 err="1"/>
              <a:t>Models</a:t>
            </a:r>
            <a:r>
              <a:rPr lang="sk-SK">
                <a:cs typeface="Calibri"/>
              </a:rPr>
              <a:t> </a:t>
            </a:r>
            <a:r>
              <a:rPr lang="sk-SK" err="1">
                <a:cs typeface="Calibri"/>
              </a:rPr>
              <a:t>accuracy</a:t>
            </a:r>
            <a:r>
              <a:rPr lang="sk-SK">
                <a:cs typeface="Calibri"/>
              </a:rPr>
              <a:t> </a:t>
            </a:r>
            <a:r>
              <a:rPr lang="sk-SK" err="1">
                <a:cs typeface="Calibri"/>
              </a:rPr>
              <a:t>throught</a:t>
            </a:r>
            <a:r>
              <a:rPr lang="sk-SK">
                <a:cs typeface="Calibri"/>
              </a:rPr>
              <a:t> </a:t>
            </a:r>
            <a:r>
              <a:rPr lang="sk-SK" err="1">
                <a:cs typeface="Calibri"/>
              </a:rPr>
              <a:t>iterations</a:t>
            </a:r>
            <a:r>
              <a:rPr lang="sk-SK">
                <a:cs typeface="Calibri"/>
              </a:rPr>
              <a:t>:</a:t>
            </a:r>
            <a:endParaRPr lang="sk-SK"/>
          </a:p>
        </p:txBody>
      </p:sp>
      <p:pic>
        <p:nvPicPr>
          <p:cNvPr id="12" name="Obrázok 12" descr="Obrázok, na ktorom je snímka obrazovky&#10;&#10;Popis vygenerovaný s veľmi vysokou spoľahlivosťou">
            <a:extLst>
              <a:ext uri="{FF2B5EF4-FFF2-40B4-BE49-F238E27FC236}">
                <a16:creationId xmlns:a16="http://schemas.microsoft.com/office/drawing/2014/main" id="{A0C1E332-04EC-4B6F-9541-5C0B329E47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231" t="51636" r="48615" b="24727"/>
          <a:stretch/>
        </p:blipFill>
        <p:spPr>
          <a:xfrm>
            <a:off x="1083733" y="4134439"/>
            <a:ext cx="4262819" cy="256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5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659E-9E8F-432F-8C06-002CD6017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Self-training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76739-D370-48E6-B90E-896967A30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Semi-supervised framework</a:t>
            </a:r>
          </a:p>
          <a:p>
            <a:pPr lvl="1"/>
            <a:r>
              <a:rPr lang="en-US">
                <a:cs typeface="Calibri"/>
                <a:hlinkClick r:id="rId2"/>
              </a:rPr>
              <a:t>https://github.com/tmadl/semisup-learn</a:t>
            </a:r>
          </a:p>
          <a:p>
            <a:r>
              <a:rPr lang="en-US">
                <a:cs typeface="Calibri"/>
              </a:rPr>
              <a:t>30 runs of semi-supervised algorithm:</a:t>
            </a:r>
          </a:p>
          <a:p>
            <a:pPr lvl="1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Probably very depending on chosen first labeled data</a:t>
            </a:r>
          </a:p>
        </p:txBody>
      </p:sp>
      <p:pic>
        <p:nvPicPr>
          <p:cNvPr id="6" name="Obrázok 6" descr="Obrázok, na ktorom je obloha, vonkajšie, strom&#10;&#10;Popis vygenerovaný s veľmi vysokou spoľahlivosťou">
            <a:extLst>
              <a:ext uri="{FF2B5EF4-FFF2-40B4-BE49-F238E27FC236}">
                <a16:creationId xmlns:a16="http://schemas.microsoft.com/office/drawing/2014/main" id="{AF168F4F-1540-4D7A-BDCC-EA97F66FD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316" y="3338920"/>
            <a:ext cx="3185348" cy="2126678"/>
          </a:xfrm>
          <a:prstGeom prst="rect">
            <a:avLst/>
          </a:prstGeom>
        </p:spPr>
      </p:pic>
      <p:pic>
        <p:nvPicPr>
          <p:cNvPr id="5" name="Obrázok 6" descr="Obrázok, na ktorom je snímka obrazovky&#10;&#10;Popis vygenerovaný s veľmi vysokou spoľahlivosťou">
            <a:extLst>
              <a:ext uri="{FF2B5EF4-FFF2-40B4-BE49-F238E27FC236}">
                <a16:creationId xmlns:a16="http://schemas.microsoft.com/office/drawing/2014/main" id="{AFAC0647-86E1-4E39-B041-D658910C4A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488" t="50444" r="48746" b="25932"/>
          <a:stretch/>
        </p:blipFill>
        <p:spPr>
          <a:xfrm>
            <a:off x="1140179" y="3231328"/>
            <a:ext cx="3924127" cy="240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55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185FA-8FDB-453E-9174-A67555A0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Results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88E4B-B282-4D45-ABA2-1F4B63DC7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30 runs</a:t>
            </a:r>
          </a:p>
          <a:p>
            <a:r>
              <a:rPr lang="en-US" dirty="0">
                <a:cs typeface="Calibri"/>
              </a:rPr>
              <a:t>Benchmark model – 80% accuracy</a:t>
            </a:r>
          </a:p>
          <a:p>
            <a:r>
              <a:rPr lang="en-US" dirty="0">
                <a:cs typeface="Calibri"/>
              </a:rPr>
              <a:t>To compare:</a:t>
            </a:r>
          </a:p>
          <a:p>
            <a:pPr lvl="1"/>
            <a:r>
              <a:rPr lang="en-US" dirty="0">
                <a:cs typeface="Calibri"/>
              </a:rPr>
              <a:t>Co-training using iterations</a:t>
            </a:r>
          </a:p>
          <a:p>
            <a:pPr lvl="2"/>
            <a:r>
              <a:rPr lang="en-US" dirty="0">
                <a:cs typeface="Calibri"/>
              </a:rPr>
              <a:t>30 iterations, 2 positive, 2 negative</a:t>
            </a:r>
          </a:p>
          <a:p>
            <a:pPr lvl="1"/>
            <a:r>
              <a:rPr lang="en-US" dirty="0">
                <a:cs typeface="Calibri"/>
              </a:rPr>
              <a:t>Co-training using threshold</a:t>
            </a:r>
          </a:p>
          <a:p>
            <a:pPr lvl="2"/>
            <a:r>
              <a:rPr lang="en-US" dirty="0">
                <a:cs typeface="Calibri"/>
              </a:rPr>
              <a:t>90%, 2 positive, 2 negative</a:t>
            </a:r>
          </a:p>
          <a:p>
            <a:pPr lvl="1"/>
            <a:r>
              <a:rPr lang="en-US" dirty="0">
                <a:cs typeface="Calibri"/>
              </a:rPr>
              <a:t>Self-training</a:t>
            </a:r>
          </a:p>
          <a:p>
            <a:pPr lvl="2"/>
            <a:r>
              <a:rPr lang="en-US" dirty="0">
                <a:cs typeface="Calibri"/>
              </a:rPr>
              <a:t>All features, still 20 labeled records</a:t>
            </a:r>
          </a:p>
        </p:txBody>
      </p:sp>
    </p:spTree>
    <p:extLst>
      <p:ext uri="{BB962C8B-B14F-4D97-AF65-F5344CB8AC3E}">
        <p14:creationId xmlns:p14="http://schemas.microsoft.com/office/powerpoint/2010/main" val="2076602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B9F2E-1032-4381-B20C-B00273BE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Comparison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3A4D4-5465-40B8-9704-4D93DB8C2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10-10 labeled records</a:t>
            </a:r>
          </a:p>
          <a:p>
            <a:r>
              <a:rPr lang="en-US">
                <a:cs typeface="Calibri"/>
              </a:rPr>
              <a:t>30 runs each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3050D21-6102-430B-833E-D2E0D2211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151570"/>
              </p:ext>
            </p:extLst>
          </p:nvPr>
        </p:nvGraphicFramePr>
        <p:xfrm>
          <a:off x="776377" y="3278037"/>
          <a:ext cx="10368234" cy="24985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5554">
                  <a:extLst>
                    <a:ext uri="{9D8B030D-6E8A-4147-A177-3AD203B41FA5}">
                      <a16:colId xmlns:a16="http://schemas.microsoft.com/office/drawing/2014/main" val="518112069"/>
                    </a:ext>
                  </a:extLst>
                </a:gridCol>
                <a:gridCol w="1793775">
                  <a:extLst>
                    <a:ext uri="{9D8B030D-6E8A-4147-A177-3AD203B41FA5}">
                      <a16:colId xmlns:a16="http://schemas.microsoft.com/office/drawing/2014/main" val="1880132254"/>
                    </a:ext>
                  </a:extLst>
                </a:gridCol>
                <a:gridCol w="1966849">
                  <a:extLst>
                    <a:ext uri="{9D8B030D-6E8A-4147-A177-3AD203B41FA5}">
                      <a16:colId xmlns:a16="http://schemas.microsoft.com/office/drawing/2014/main" val="3238484685"/>
                    </a:ext>
                  </a:extLst>
                </a:gridCol>
                <a:gridCol w="2592056">
                  <a:extLst>
                    <a:ext uri="{9D8B030D-6E8A-4147-A177-3AD203B41FA5}">
                      <a16:colId xmlns:a16="http://schemas.microsoft.com/office/drawing/2014/main" val="299414003"/>
                    </a:ext>
                  </a:extLst>
                </a:gridCol>
              </a:tblGrid>
              <a:tr h="424141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CLF1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CLF2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Combined/Basic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525633"/>
                  </a:ext>
                </a:extLst>
              </a:tr>
              <a:tr h="42414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/>
                        <a:t>Without co-training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041153"/>
                  </a:ext>
                </a:extLst>
              </a:tr>
              <a:tr h="634999">
                <a:tc>
                  <a:txBody>
                    <a:bodyPr/>
                    <a:lstStyle/>
                    <a:p>
                      <a:r>
                        <a:rPr lang="en-US"/>
                        <a:t>Co-training iterations (10-10 labeled, k=30)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683540"/>
                  </a:ext>
                </a:extLst>
              </a:tr>
              <a:tr h="586086">
                <a:tc>
                  <a:txBody>
                    <a:bodyPr/>
                    <a:lstStyle/>
                    <a:p>
                      <a:r>
                        <a:rPr lang="en-US"/>
                        <a:t>Co-training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749285"/>
                  </a:ext>
                </a:extLst>
              </a:tr>
              <a:tr h="424141">
                <a:tc>
                  <a:txBody>
                    <a:bodyPr/>
                    <a:lstStyle/>
                    <a:p>
                      <a:r>
                        <a:rPr lang="en-US"/>
                        <a:t>Self-training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315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067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F044D-A8F2-41B7-9D0E-A8E54473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Evaluation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EF50-9438-4D39-BB6C-3C69FA4A5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Too much dependent feature sets</a:t>
            </a:r>
          </a:p>
          <a:p>
            <a:r>
              <a:rPr lang="en-US">
                <a:cs typeface="Calibri"/>
              </a:rPr>
              <a:t>Very depending on which records were chosen</a:t>
            </a:r>
          </a:p>
          <a:p>
            <a:r>
              <a:rPr lang="en-US">
                <a:cs typeface="Calibri"/>
              </a:rPr>
              <a:t>In all cases of co-training, accuracy of better classifier was decreased and vice versa, but still relevant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4" name="Picture 4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4882D7A8-58A2-4CC0-92B3-AE66323C8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626" y="3596429"/>
            <a:ext cx="4109049" cy="2670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934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246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Co-training</vt:lpstr>
      <vt:lpstr>Co-training</vt:lpstr>
      <vt:lpstr>Co-training (2)</vt:lpstr>
      <vt:lpstr>Co-training  - with iterations</vt:lpstr>
      <vt:lpstr>Co-training  - with threshold</vt:lpstr>
      <vt:lpstr>Self-training</vt:lpstr>
      <vt:lpstr>Results and evaluation</vt:lpstr>
      <vt:lpstr>Comparison</vt:lpstr>
      <vt:lpstr>Evaluation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Peter Mačinec</cp:lastModifiedBy>
  <cp:revision>2</cp:revision>
  <dcterms:created xsi:type="dcterms:W3CDTF">2013-07-15T20:26:40Z</dcterms:created>
  <dcterms:modified xsi:type="dcterms:W3CDTF">2018-12-05T09:34:25Z</dcterms:modified>
</cp:coreProperties>
</file>