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7" r:id="rId1"/>
  </p:sldMasterIdLst>
  <p:sldIdLst>
    <p:sldId id="256" r:id="rId2"/>
    <p:sldId id="264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5C7BB67-E755-4144-812C-B7385EDFE446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BB67-E755-4144-812C-B7385EDFE446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1452-769C-F14F-880D-42F50C50EF1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BB67-E755-4144-812C-B7385EDFE446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1452-769C-F14F-880D-42F50C50E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BB67-E755-4144-812C-B7385EDFE446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1452-769C-F14F-880D-42F50C50E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5C7BB67-E755-4144-812C-B7385EDFE446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5C7BB67-E755-4144-812C-B7385EDFE446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1452-769C-F14F-880D-42F50C50EF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BB67-E755-4144-812C-B7385EDFE446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1452-769C-F14F-880D-42F50C50EF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C7BB67-E755-4144-812C-B7385EDFE446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1452-769C-F14F-880D-42F50C50EF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C7BB67-E755-4144-812C-B7385EDFE446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1452-769C-F14F-880D-42F50C50EF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5C7BB67-E755-4144-812C-B7385EDFE446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1452-769C-F14F-880D-42F50C50EF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BB67-E755-4144-812C-B7385EDFE446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1452-769C-F14F-880D-42F50C50E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BB67-E755-4144-812C-B7385EDFE446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1452-769C-F14F-880D-42F50C50EF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BB67-E755-4144-812C-B7385EDFE446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1452-769C-F14F-880D-42F50C50EF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BB67-E755-4144-812C-B7385EDFE446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1452-769C-F14F-880D-42F50C50EF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5C7BB67-E755-4144-812C-B7385EDFE446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F5C7BB67-E755-4144-812C-B7385EDFE446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AE661452-769C-F14F-880D-42F50C50EF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BB67-E755-4144-812C-B7385EDFE446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1452-769C-F14F-880D-42F50C50E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BB67-E755-4144-812C-B7385EDFE446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1452-769C-F14F-880D-42F50C50EF1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BB67-E755-4144-812C-B7385EDFE446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AE661452-769C-F14F-880D-42F50C50EF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BB67-E755-4144-812C-B7385EDFE446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1452-769C-F14F-880D-42F50C50EF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C7BB67-E755-4144-812C-B7385EDFE446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E661452-769C-F14F-880D-42F50C50EF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  <p:sldLayoutId id="2147483855" r:id="rId18"/>
    <p:sldLayoutId id="2147483856" r:id="rId19"/>
    <p:sldLayoutId id="2147483857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MyMPM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Driver Design</a:t>
            </a:r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Peter Mackenzie-</a:t>
            </a:r>
            <a:r>
              <a:rPr lang="en-US" dirty="0" err="1" smtClean="0"/>
              <a:t>Helnwein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9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7489" y="2432620"/>
            <a:ext cx="3840442" cy="719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irtual class Solver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57871" y="4013738"/>
            <a:ext cx="3535035" cy="12110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FluidSolver</a:t>
            </a:r>
            <a:r>
              <a:rPr lang="en-US" dirty="0" smtClean="0"/>
              <a:t> : Solver </a:t>
            </a:r>
          </a:p>
          <a:p>
            <a:r>
              <a:rPr lang="en-US" dirty="0" smtClean="0"/>
              <a:t>	{ </a:t>
            </a:r>
          </a:p>
          <a:p>
            <a:r>
              <a:rPr lang="en-US" dirty="0" smtClean="0"/>
              <a:t>		Assembler * </a:t>
            </a:r>
          </a:p>
          <a:p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4973" y="4013738"/>
            <a:ext cx="3840442" cy="719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ExplicitSolver</a:t>
            </a:r>
            <a:r>
              <a:rPr lang="en-US" dirty="0" smtClean="0"/>
              <a:t> : Solver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6" idx="0"/>
            <a:endCxn id="4" idx="2"/>
          </p:cNvCxnSpPr>
          <p:nvPr/>
        </p:nvCxnSpPr>
        <p:spPr>
          <a:xfrm flipV="1">
            <a:off x="2555194" y="3151697"/>
            <a:ext cx="1782516" cy="862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0"/>
            <a:endCxn id="4" idx="2"/>
          </p:cNvCxnSpPr>
          <p:nvPr/>
        </p:nvCxnSpPr>
        <p:spPr>
          <a:xfrm flipH="1" flipV="1">
            <a:off x="4337710" y="3151697"/>
            <a:ext cx="2187679" cy="862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5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MPMmain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7251" y="2371422"/>
            <a:ext cx="5232793" cy="887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MPMmain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97628" y="4794606"/>
            <a:ext cx="2755920" cy="7496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domain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19325" y="3670094"/>
            <a:ext cx="2340986" cy="7496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MPMreader</a:t>
            </a:r>
            <a:r>
              <a:rPr lang="en-US" dirty="0" smtClean="0"/>
              <a:t> reader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00495" y="3670094"/>
            <a:ext cx="2340986" cy="7496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MPMwriter</a:t>
            </a:r>
            <a:r>
              <a:rPr lang="en-US" dirty="0" smtClean="0"/>
              <a:t> 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37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8344" y="2203147"/>
            <a:ext cx="5232793" cy="887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Domain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6751" y="4754106"/>
            <a:ext cx="2340986" cy="7496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Solver *solver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6751" y="3716592"/>
            <a:ext cx="2755920" cy="7496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Qlist</a:t>
            </a:r>
            <a:r>
              <a:rPr lang="en-US" dirty="0" smtClean="0"/>
              <a:t>&lt;Grid *&gt; grids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30428" y="4754106"/>
            <a:ext cx="3612146" cy="7496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Qlist</a:t>
            </a:r>
            <a:r>
              <a:rPr lang="en-US" dirty="0" smtClean="0"/>
              <a:t>&lt;Boundary *&gt; boundaries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34741" y="3716592"/>
            <a:ext cx="3107833" cy="7496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Qlist</a:t>
            </a:r>
            <a:r>
              <a:rPr lang="en-US" dirty="0" smtClean="0"/>
              <a:t>&lt;body *&gt; bodies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1240" y="2011818"/>
            <a:ext cx="5232793" cy="887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class Grid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8475" y="4222086"/>
            <a:ext cx="2928852" cy="887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RegularGrid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25935" y="4222086"/>
            <a:ext cx="2928852" cy="8873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Ir</a:t>
            </a:r>
            <a:r>
              <a:rPr lang="en-US" dirty="0" err="1" smtClean="0"/>
              <a:t>egularGrid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1962901" y="2899189"/>
            <a:ext cx="2364736" cy="1322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4" idx="2"/>
          </p:cNvCxnSpPr>
          <p:nvPr/>
        </p:nvCxnSpPr>
        <p:spPr>
          <a:xfrm flipH="1" flipV="1">
            <a:off x="4327637" y="2899189"/>
            <a:ext cx="2262724" cy="1322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14834" y="3104648"/>
            <a:ext cx="2880841" cy="7496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Qlist</a:t>
            </a:r>
            <a:r>
              <a:rPr lang="en-US" dirty="0" smtClean="0"/>
              <a:t>&lt;Node *&gt; nodes</a:t>
            </a:r>
          </a:p>
          <a:p>
            <a:pPr algn="ctr"/>
            <a:r>
              <a:rPr lang="en-US" dirty="0" err="1" smtClean="0"/>
              <a:t>Qlist</a:t>
            </a:r>
            <a:r>
              <a:rPr lang="en-US" dirty="0" smtClean="0"/>
              <a:t>&lt;Cell *&gt; cells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3"/>
            <a:endCxn id="13" idx="0"/>
          </p:cNvCxnSpPr>
          <p:nvPr/>
        </p:nvCxnSpPr>
        <p:spPr>
          <a:xfrm>
            <a:off x="6944033" y="2455504"/>
            <a:ext cx="711222" cy="649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92408" y="5245942"/>
            <a:ext cx="2340986" cy="749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inCell</a:t>
            </a:r>
            <a:r>
              <a:rPr lang="en-US" dirty="0" smtClean="0"/>
              <a:t>(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19868" y="5258861"/>
            <a:ext cx="2340986" cy="749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inCell</a:t>
            </a:r>
            <a:r>
              <a:rPr lang="en-US" dirty="0" smtClean="0"/>
              <a:t>(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0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17489" y="2432620"/>
            <a:ext cx="3840442" cy="719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irtual class Boundary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57871" y="4013738"/>
            <a:ext cx="3535035" cy="719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FloatingBoundary</a:t>
            </a:r>
            <a:r>
              <a:rPr lang="en-US" dirty="0" smtClean="0"/>
              <a:t> : Boundary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973" y="4013738"/>
            <a:ext cx="3840442" cy="719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GridBoundary</a:t>
            </a:r>
            <a:r>
              <a:rPr lang="en-US" dirty="0" smtClean="0"/>
              <a:t> : Boundary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0"/>
            <a:endCxn id="4" idx="2"/>
          </p:cNvCxnSpPr>
          <p:nvPr/>
        </p:nvCxnSpPr>
        <p:spPr>
          <a:xfrm flipV="1">
            <a:off x="2555194" y="3151697"/>
            <a:ext cx="1782516" cy="862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H="1" flipV="1">
            <a:off x="4337710" y="3151697"/>
            <a:ext cx="2187679" cy="862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03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7489" y="2432620"/>
            <a:ext cx="3840442" cy="719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irtual class Body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57871" y="4013738"/>
            <a:ext cx="3535035" cy="719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FluidBody</a:t>
            </a:r>
            <a:r>
              <a:rPr lang="en-US" dirty="0" smtClean="0"/>
              <a:t>: Body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973" y="4013738"/>
            <a:ext cx="3840442" cy="719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SolidBody</a:t>
            </a:r>
            <a:r>
              <a:rPr lang="en-US" dirty="0" smtClean="0"/>
              <a:t>: Body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0"/>
            <a:endCxn id="4" idx="2"/>
          </p:cNvCxnSpPr>
          <p:nvPr/>
        </p:nvCxnSpPr>
        <p:spPr>
          <a:xfrm flipV="1">
            <a:off x="2555194" y="3151697"/>
            <a:ext cx="1782516" cy="862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H="1" flipV="1">
            <a:off x="4337710" y="3151697"/>
            <a:ext cx="2187679" cy="862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37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17489" y="2432620"/>
            <a:ext cx="3840442" cy="719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Particle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52220" y="4091429"/>
            <a:ext cx="2755920" cy="749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3576" y="3384089"/>
            <a:ext cx="3908998" cy="749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setVALUE</a:t>
            </a:r>
            <a:r>
              <a:rPr lang="en-US" dirty="0" smtClean="0"/>
              <a:t>() &amp; </a:t>
            </a:r>
            <a:r>
              <a:rPr lang="en-US" dirty="0" err="1" smtClean="0"/>
              <a:t>getVALUE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09046" y="3332918"/>
            <a:ext cx="2755920" cy="749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Move(double </a:t>
            </a:r>
            <a:r>
              <a:rPr lang="en-US" dirty="0" err="1" smtClean="0"/>
              <a:t>deltaT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3576" y="5376488"/>
            <a:ext cx="3145120" cy="7496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DynamicState</a:t>
            </a:r>
            <a:r>
              <a:rPr lang="en-US" dirty="0" smtClean="0"/>
              <a:t> *</a:t>
            </a:r>
            <a:r>
              <a:rPr lang="en-US" dirty="0" err="1" smtClean="0"/>
              <a:t>dynState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576" y="4516248"/>
            <a:ext cx="2755920" cy="7496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*material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DynamicState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09294" y="1981200"/>
            <a:ext cx="4085251" cy="10862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DynamicState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04141" y="5510703"/>
            <a:ext cx="3521552" cy="749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Propagate(double </a:t>
            </a:r>
            <a:r>
              <a:rPr lang="en-US" dirty="0" err="1" smtClean="0"/>
              <a:t>deltaT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7711" y="5758987"/>
            <a:ext cx="2755920" cy="5013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Vector </a:t>
            </a:r>
            <a:r>
              <a:rPr lang="en-US" dirty="0" err="1" smtClean="0"/>
              <a:t>accel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7711" y="5147691"/>
            <a:ext cx="2755920" cy="5013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Vector velocity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7711" y="3283450"/>
            <a:ext cx="2755920" cy="5013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QPointF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04141" y="3283450"/>
            <a:ext cx="2755920" cy="749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setVALUES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7711" y="4533301"/>
            <a:ext cx="2755920" cy="5013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 density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7711" y="3906018"/>
            <a:ext cx="2755920" cy="5013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 mass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4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1967" y="5039898"/>
            <a:ext cx="4748914" cy="10862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MaterialDruckerPrager</a:t>
            </a:r>
            <a:r>
              <a:rPr lang="en-US" dirty="0" smtClean="0"/>
              <a:t> : Material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8474" y="3379999"/>
            <a:ext cx="4085251" cy="10862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MaterialElastic</a:t>
            </a:r>
            <a:r>
              <a:rPr lang="en-US" dirty="0" smtClean="0"/>
              <a:t> : Material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9186" y="3379999"/>
            <a:ext cx="3589895" cy="10862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MaterialFluid</a:t>
            </a:r>
            <a:r>
              <a:rPr lang="en-US" dirty="0" smtClean="0"/>
              <a:t> : Material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09294" y="1981200"/>
            <a:ext cx="4085251" cy="10862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class Material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40443" y="5039898"/>
            <a:ext cx="3721863" cy="10862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MaterialVonMises</a:t>
            </a:r>
            <a:r>
              <a:rPr lang="en-US" dirty="0" smtClean="0"/>
              <a:t> : Material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0"/>
            <a:endCxn id="7" idx="2"/>
          </p:cNvCxnSpPr>
          <p:nvPr/>
        </p:nvCxnSpPr>
        <p:spPr>
          <a:xfrm flipV="1">
            <a:off x="2541100" y="3067465"/>
            <a:ext cx="2010820" cy="312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7" idx="2"/>
          </p:cNvCxnSpPr>
          <p:nvPr/>
        </p:nvCxnSpPr>
        <p:spPr>
          <a:xfrm flipH="1" flipV="1">
            <a:off x="4551920" y="3067465"/>
            <a:ext cx="2292214" cy="312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0"/>
            <a:endCxn id="5" idx="2"/>
          </p:cNvCxnSpPr>
          <p:nvPr/>
        </p:nvCxnSpPr>
        <p:spPr>
          <a:xfrm flipV="1">
            <a:off x="2506424" y="4466264"/>
            <a:ext cx="34676" cy="573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5" idx="2"/>
          </p:cNvCxnSpPr>
          <p:nvPr/>
        </p:nvCxnSpPr>
        <p:spPr>
          <a:xfrm flipH="1" flipV="1">
            <a:off x="2541100" y="4466264"/>
            <a:ext cx="4560275" cy="573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47822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46</TotalTime>
  <Words>167</Words>
  <Application>Microsoft Macintosh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Advantage</vt:lpstr>
      <vt:lpstr>MyMPM</vt:lpstr>
      <vt:lpstr>MPMmain</vt:lpstr>
      <vt:lpstr>Domain</vt:lpstr>
      <vt:lpstr>Grid</vt:lpstr>
      <vt:lpstr>Boundary</vt:lpstr>
      <vt:lpstr>Body</vt:lpstr>
      <vt:lpstr>Particle</vt:lpstr>
      <vt:lpstr>DynamicState</vt:lpstr>
      <vt:lpstr>Material</vt:lpstr>
      <vt:lpstr>Solver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MyMPM</dc:title>
  <dc:creator>Peter MH</dc:creator>
  <cp:lastModifiedBy>Peter MH</cp:lastModifiedBy>
  <cp:revision>8</cp:revision>
  <dcterms:created xsi:type="dcterms:W3CDTF">2018-03-06T18:52:54Z</dcterms:created>
  <dcterms:modified xsi:type="dcterms:W3CDTF">2018-03-06T19:39:19Z</dcterms:modified>
</cp:coreProperties>
</file>