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5"/>
  </p:notesMasterIdLst>
  <p:sldIdLst>
    <p:sldId id="315" r:id="rId5"/>
    <p:sldId id="353" r:id="rId6"/>
    <p:sldId id="287" r:id="rId7"/>
    <p:sldId id="365" r:id="rId8"/>
    <p:sldId id="355" r:id="rId9"/>
    <p:sldId id="299" r:id="rId10"/>
    <p:sldId id="364" r:id="rId11"/>
    <p:sldId id="305" r:id="rId12"/>
    <p:sldId id="359" r:id="rId13"/>
    <p:sldId id="366" r:id="rId14"/>
    <p:sldId id="289" r:id="rId15"/>
    <p:sldId id="290" r:id="rId16"/>
    <p:sldId id="335" r:id="rId17"/>
    <p:sldId id="367" r:id="rId18"/>
    <p:sldId id="293" r:id="rId19"/>
    <p:sldId id="294" r:id="rId20"/>
    <p:sldId id="295" r:id="rId21"/>
    <p:sldId id="350" r:id="rId22"/>
    <p:sldId id="351" r:id="rId23"/>
    <p:sldId id="297" r:id="rId24"/>
    <p:sldId id="362" r:id="rId25"/>
    <p:sldId id="352" r:id="rId26"/>
    <p:sldId id="291" r:id="rId27"/>
    <p:sldId id="292" r:id="rId28"/>
    <p:sldId id="346" r:id="rId29"/>
    <p:sldId id="337" r:id="rId30"/>
    <p:sldId id="338" r:id="rId31"/>
    <p:sldId id="303" r:id="rId32"/>
    <p:sldId id="304" r:id="rId33"/>
    <p:sldId id="301" r:id="rId34"/>
    <p:sldId id="363" r:id="rId35"/>
    <p:sldId id="307" r:id="rId36"/>
    <p:sldId id="308" r:id="rId37"/>
    <p:sldId id="339" r:id="rId38"/>
    <p:sldId id="340" r:id="rId39"/>
    <p:sldId id="341" r:id="rId40"/>
    <p:sldId id="342" r:id="rId41"/>
    <p:sldId id="317" r:id="rId42"/>
    <p:sldId id="326" r:id="rId43"/>
    <p:sldId id="329" r:id="rId44"/>
    <p:sldId id="332" r:id="rId45"/>
    <p:sldId id="333" r:id="rId46"/>
    <p:sldId id="348" r:id="rId47"/>
    <p:sldId id="349" r:id="rId48"/>
    <p:sldId id="309" r:id="rId49"/>
    <p:sldId id="310" r:id="rId50"/>
    <p:sldId id="311" r:id="rId51"/>
    <p:sldId id="312" r:id="rId52"/>
    <p:sldId id="313" r:id="rId53"/>
    <p:sldId id="314" r:id="rId54"/>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5" autoAdjust="0"/>
    <p:restoredTop sz="95149" autoAdjust="0"/>
  </p:normalViewPr>
  <p:slideViewPr>
    <p:cSldViewPr snapToGrid="0" showGuides="1">
      <p:cViewPr>
        <p:scale>
          <a:sx n="210" d="100"/>
          <a:sy n="210" d="100"/>
        </p:scale>
        <p:origin x="-136"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notesMaster" Target="notesMasters/notesMaster1.xml"/><Relationship Id="rId56" Type="http://schemas.openxmlformats.org/officeDocument/2006/relationships/commentAuthors" Target="commentAuthor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10/12/17</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ws.amazon.com/architecture/icons/"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9" Type="http://schemas.openxmlformats.org/officeDocument/2006/relationships/image" Target="../media/image99.png"/><Relationship Id="rId20" Type="http://schemas.openxmlformats.org/officeDocument/2006/relationships/image" Target="../media/image41.png"/><Relationship Id="rId21" Type="http://schemas.openxmlformats.org/officeDocument/2006/relationships/image" Target="../media/image42.png"/><Relationship Id="rId22" Type="http://schemas.openxmlformats.org/officeDocument/2006/relationships/image" Target="../media/image43.png"/><Relationship Id="rId23" Type="http://schemas.openxmlformats.org/officeDocument/2006/relationships/image" Target="../media/image44.png"/><Relationship Id="rId24" Type="http://schemas.openxmlformats.org/officeDocument/2006/relationships/image" Target="../media/image45.png"/><Relationship Id="rId25" Type="http://schemas.openxmlformats.org/officeDocument/2006/relationships/image" Target="../media/image47.png"/><Relationship Id="rId26" Type="http://schemas.openxmlformats.org/officeDocument/2006/relationships/image" Target="../media/image34.png"/><Relationship Id="rId10" Type="http://schemas.openxmlformats.org/officeDocument/2006/relationships/image" Target="../media/image100.png"/><Relationship Id="rId11" Type="http://schemas.openxmlformats.org/officeDocument/2006/relationships/image" Target="../media/image101.png"/><Relationship Id="rId12" Type="http://schemas.openxmlformats.org/officeDocument/2006/relationships/image" Target="../media/image102.png"/><Relationship Id="rId13" Type="http://schemas.openxmlformats.org/officeDocument/2006/relationships/image" Target="../media/image103.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2.png"/><Relationship Id="rId4" Type="http://schemas.openxmlformats.org/officeDocument/2006/relationships/image" Target="../media/image10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105.png"/><Relationship Id="rId8" Type="http://schemas.openxmlformats.org/officeDocument/2006/relationships/image" Target="../media/image106.png"/><Relationship Id="rId1" Type="http://schemas.openxmlformats.org/officeDocument/2006/relationships/slideLayout" Target="../slideLayouts/slideLayout10.xml"/><Relationship Id="rId2" Type="http://schemas.openxmlformats.org/officeDocument/2006/relationships/image" Target="../media/image9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8.png"/><Relationship Id="rId4" Type="http://schemas.openxmlformats.org/officeDocument/2006/relationships/image" Target="../media/image109.png"/><Relationship Id="rId5" Type="http://schemas.openxmlformats.org/officeDocument/2006/relationships/image" Target="../media/image110.png"/><Relationship Id="rId6" Type="http://schemas.openxmlformats.org/officeDocument/2006/relationships/image" Target="../media/image111.png"/><Relationship Id="rId7" Type="http://schemas.openxmlformats.org/officeDocument/2006/relationships/image" Target="../media/image112.png"/><Relationship Id="rId1" Type="http://schemas.openxmlformats.org/officeDocument/2006/relationships/slideLayout" Target="../slideLayouts/slideLayout10.xml"/><Relationship Id="rId2" Type="http://schemas.openxmlformats.org/officeDocument/2006/relationships/image" Target="../media/image1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9" Type="http://schemas.openxmlformats.org/officeDocument/2006/relationships/image" Target="../media/image119.png"/><Relationship Id="rId20" Type="http://schemas.openxmlformats.org/officeDocument/2006/relationships/image" Target="../media/image130.png"/><Relationship Id="rId21" Type="http://schemas.openxmlformats.org/officeDocument/2006/relationships/image" Target="../media/image131.png"/><Relationship Id="rId22" Type="http://schemas.openxmlformats.org/officeDocument/2006/relationships/image" Target="../media/image132.png"/><Relationship Id="rId23" Type="http://schemas.openxmlformats.org/officeDocument/2006/relationships/image" Target="../media/image133.png"/><Relationship Id="rId10" Type="http://schemas.openxmlformats.org/officeDocument/2006/relationships/image" Target="../media/image120.png"/><Relationship Id="rId11" Type="http://schemas.openxmlformats.org/officeDocument/2006/relationships/image" Target="../media/image121.png"/><Relationship Id="rId12" Type="http://schemas.openxmlformats.org/officeDocument/2006/relationships/image" Target="../media/image122.png"/><Relationship Id="rId13" Type="http://schemas.openxmlformats.org/officeDocument/2006/relationships/image" Target="../media/image123.png"/><Relationship Id="rId14" Type="http://schemas.openxmlformats.org/officeDocument/2006/relationships/image" Target="../media/image124.png"/><Relationship Id="rId15" Type="http://schemas.openxmlformats.org/officeDocument/2006/relationships/image" Target="../media/image125.png"/><Relationship Id="rId16" Type="http://schemas.openxmlformats.org/officeDocument/2006/relationships/image" Target="../media/image126.png"/><Relationship Id="rId17" Type="http://schemas.openxmlformats.org/officeDocument/2006/relationships/image" Target="../media/image127.png"/><Relationship Id="rId18" Type="http://schemas.openxmlformats.org/officeDocument/2006/relationships/image" Target="../media/image128.png"/><Relationship Id="rId19" Type="http://schemas.openxmlformats.org/officeDocument/2006/relationships/image" Target="../media/image129.png"/><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s>
</file>

<file path=ppt/slides/_rels/slide19.xml.rels><?xml version="1.0" encoding="UTF-8" standalone="yes"?>
<Relationships xmlns="http://schemas.openxmlformats.org/package/2006/relationships"><Relationship Id="rId11" Type="http://schemas.openxmlformats.org/officeDocument/2006/relationships/image" Target="../media/image143.png"/><Relationship Id="rId12" Type="http://schemas.openxmlformats.org/officeDocument/2006/relationships/image" Target="../media/image144.png"/><Relationship Id="rId13" Type="http://schemas.openxmlformats.org/officeDocument/2006/relationships/image" Target="../media/image145.png"/><Relationship Id="rId14" Type="http://schemas.openxmlformats.org/officeDocument/2006/relationships/image" Target="../media/image146.png"/><Relationship Id="rId15" Type="http://schemas.openxmlformats.org/officeDocument/2006/relationships/image" Target="../media/image147.png"/><Relationship Id="rId16" Type="http://schemas.openxmlformats.org/officeDocument/2006/relationships/image" Target="../media/image148.png"/><Relationship Id="rId17" Type="http://schemas.openxmlformats.org/officeDocument/2006/relationships/image" Target="../media/image149.png"/><Relationship Id="rId1" Type="http://schemas.openxmlformats.org/officeDocument/2006/relationships/slideLayout" Target="../slideLayouts/slideLayout10.xml"/><Relationship Id="rId2" Type="http://schemas.openxmlformats.org/officeDocument/2006/relationships/image" Target="../media/image134.png"/><Relationship Id="rId3" Type="http://schemas.openxmlformats.org/officeDocument/2006/relationships/image" Target="../media/image135.png"/><Relationship Id="rId4" Type="http://schemas.openxmlformats.org/officeDocument/2006/relationships/image" Target="../media/image136.png"/><Relationship Id="rId5" Type="http://schemas.openxmlformats.org/officeDocument/2006/relationships/image" Target="../media/image137.png"/><Relationship Id="rId6" Type="http://schemas.openxmlformats.org/officeDocument/2006/relationships/image" Target="../media/image138.png"/><Relationship Id="rId7" Type="http://schemas.openxmlformats.org/officeDocument/2006/relationships/image" Target="../media/image139.png"/><Relationship Id="rId8" Type="http://schemas.openxmlformats.org/officeDocument/2006/relationships/image" Target="../media/image140.png"/><Relationship Id="rId9" Type="http://schemas.openxmlformats.org/officeDocument/2006/relationships/image" Target="../media/image141.png"/><Relationship Id="rId10" Type="http://schemas.openxmlformats.org/officeDocument/2006/relationships/image" Target="../media/image142.png"/></Relationships>
</file>

<file path=ppt/slides/_rels/slide2.xml.rels><?xml version="1.0" encoding="UTF-8" standalone="yes"?>
<Relationships xmlns="http://schemas.openxmlformats.org/package/2006/relationships"><Relationship Id="rId9" Type="http://schemas.openxmlformats.org/officeDocument/2006/relationships/slide" Target="slide48.xml"/><Relationship Id="rId20" Type="http://schemas.openxmlformats.org/officeDocument/2006/relationships/slide" Target="slide45.xml"/><Relationship Id="rId21" Type="http://schemas.openxmlformats.org/officeDocument/2006/relationships/slide" Target="slide47.xml"/><Relationship Id="rId22" Type="http://schemas.openxmlformats.org/officeDocument/2006/relationships/slide" Target="slide7.xml"/><Relationship Id="rId23" Type="http://schemas.openxmlformats.org/officeDocument/2006/relationships/slide" Target="slide46.xml"/><Relationship Id="rId24" Type="http://schemas.openxmlformats.org/officeDocument/2006/relationships/slide" Target="slide37.xml"/><Relationship Id="rId10" Type="http://schemas.openxmlformats.org/officeDocument/2006/relationships/slide" Target="slide16.xml"/><Relationship Id="rId11" Type="http://schemas.openxmlformats.org/officeDocument/2006/relationships/slide" Target="slide42.xml"/><Relationship Id="rId12" Type="http://schemas.openxmlformats.org/officeDocument/2006/relationships/slide" Target="slide12.xml"/><Relationship Id="rId13" Type="http://schemas.openxmlformats.org/officeDocument/2006/relationships/slide" Target="slide19.xml"/><Relationship Id="rId14" Type="http://schemas.openxmlformats.org/officeDocument/2006/relationships/slide" Target="slide27.xml"/><Relationship Id="rId15" Type="http://schemas.openxmlformats.org/officeDocument/2006/relationships/slide" Target="slide39.xml"/><Relationship Id="rId16" Type="http://schemas.openxmlformats.org/officeDocument/2006/relationships/slide" Target="slide44.xml"/><Relationship Id="rId17" Type="http://schemas.openxmlformats.org/officeDocument/2006/relationships/slide" Target="slide36.xml"/><Relationship Id="rId18" Type="http://schemas.openxmlformats.org/officeDocument/2006/relationships/slide" Target="slide33.xml"/><Relationship Id="rId19" Type="http://schemas.openxmlformats.org/officeDocument/2006/relationships/slide" Target="slide35.xml"/><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slide" Target="slide4.xml"/><Relationship Id="rId4" Type="http://schemas.openxmlformats.org/officeDocument/2006/relationships/slide" Target="slide24.xml"/><Relationship Id="rId5" Type="http://schemas.openxmlformats.org/officeDocument/2006/relationships/slide" Target="slide9.xml"/><Relationship Id="rId6" Type="http://schemas.openxmlformats.org/officeDocument/2006/relationships/slide" Target="slide50.xml"/><Relationship Id="rId7" Type="http://schemas.openxmlformats.org/officeDocument/2006/relationships/slide" Target="slide18.xml"/><Relationship Id="rId8" Type="http://schemas.openxmlformats.org/officeDocument/2006/relationships/slide" Target="slide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1" Type="http://schemas.openxmlformats.org/officeDocument/2006/relationships/image" Target="../media/image159.png"/><Relationship Id="rId12" Type="http://schemas.openxmlformats.org/officeDocument/2006/relationships/image" Target="../media/image160.png"/><Relationship Id="rId13" Type="http://schemas.openxmlformats.org/officeDocument/2006/relationships/image" Target="../media/image161.png"/><Relationship Id="rId14" Type="http://schemas.openxmlformats.org/officeDocument/2006/relationships/image" Target="../media/image162.png"/><Relationship Id="rId15" Type="http://schemas.openxmlformats.org/officeDocument/2006/relationships/image" Target="../media/image163.png"/><Relationship Id="rId16" Type="http://schemas.openxmlformats.org/officeDocument/2006/relationships/image" Target="../media/image164.png"/><Relationship Id="rId17" Type="http://schemas.openxmlformats.org/officeDocument/2006/relationships/image" Target="../media/image165.png"/><Relationship Id="rId18" Type="http://schemas.openxmlformats.org/officeDocument/2006/relationships/image" Target="../media/image166.png"/><Relationship Id="rId1" Type="http://schemas.openxmlformats.org/officeDocument/2006/relationships/slideLayout" Target="../slideLayouts/slideLayout10.xml"/><Relationship Id="rId2" Type="http://schemas.openxmlformats.org/officeDocument/2006/relationships/image" Target="../media/image150.png"/><Relationship Id="rId3" Type="http://schemas.openxmlformats.org/officeDocument/2006/relationships/image" Target="../media/image151.png"/><Relationship Id="rId4" Type="http://schemas.openxmlformats.org/officeDocument/2006/relationships/image" Target="../media/image152.png"/><Relationship Id="rId5" Type="http://schemas.openxmlformats.org/officeDocument/2006/relationships/image" Target="../media/image153.png"/><Relationship Id="rId6" Type="http://schemas.openxmlformats.org/officeDocument/2006/relationships/image" Target="../media/image154.png"/><Relationship Id="rId7" Type="http://schemas.openxmlformats.org/officeDocument/2006/relationships/image" Target="../media/image155.png"/><Relationship Id="rId8" Type="http://schemas.openxmlformats.org/officeDocument/2006/relationships/image" Target="../media/image156.png"/><Relationship Id="rId9" Type="http://schemas.openxmlformats.org/officeDocument/2006/relationships/image" Target="../media/image157.png"/><Relationship Id="rId10" Type="http://schemas.openxmlformats.org/officeDocument/2006/relationships/image" Target="../media/image158.png"/></Relationships>
</file>

<file path=ppt/slides/_rels/slide22.xml.rels><?xml version="1.0" encoding="UTF-8" standalone="yes"?>
<Relationships xmlns="http://schemas.openxmlformats.org/package/2006/relationships"><Relationship Id="rId3" Type="http://schemas.openxmlformats.org/officeDocument/2006/relationships/image" Target="../media/image168.png"/><Relationship Id="rId4" Type="http://schemas.openxmlformats.org/officeDocument/2006/relationships/image" Target="../media/image169.png"/><Relationship Id="rId5" Type="http://schemas.openxmlformats.org/officeDocument/2006/relationships/image" Target="../media/image170.png"/><Relationship Id="rId6" Type="http://schemas.openxmlformats.org/officeDocument/2006/relationships/image" Target="../media/image171.png"/><Relationship Id="rId7" Type="http://schemas.openxmlformats.org/officeDocument/2006/relationships/image" Target="../media/image172.png"/><Relationship Id="rId8" Type="http://schemas.openxmlformats.org/officeDocument/2006/relationships/image" Target="../media/image173.png"/><Relationship Id="rId9" Type="http://schemas.openxmlformats.org/officeDocument/2006/relationships/image" Target="../media/image174.png"/><Relationship Id="rId1" Type="http://schemas.openxmlformats.org/officeDocument/2006/relationships/slideLayout" Target="../slideLayouts/slideLayout10.xml"/><Relationship Id="rId2" Type="http://schemas.openxmlformats.org/officeDocument/2006/relationships/image" Target="../media/image16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9" Type="http://schemas.openxmlformats.org/officeDocument/2006/relationships/image" Target="../media/image5.png"/><Relationship Id="rId20" Type="http://schemas.openxmlformats.org/officeDocument/2006/relationships/image" Target="../media/image94.png"/><Relationship Id="rId21" Type="http://schemas.openxmlformats.org/officeDocument/2006/relationships/image" Target="../media/image95.png"/><Relationship Id="rId10" Type="http://schemas.openxmlformats.org/officeDocument/2006/relationships/image" Target="../media/image181.png"/><Relationship Id="rId11" Type="http://schemas.openxmlformats.org/officeDocument/2006/relationships/image" Target="../media/image182.png"/><Relationship Id="rId12" Type="http://schemas.openxmlformats.org/officeDocument/2006/relationships/image" Target="../media/image183.png"/><Relationship Id="rId13" Type="http://schemas.openxmlformats.org/officeDocument/2006/relationships/image" Target="../media/image184.png"/><Relationship Id="rId14" Type="http://schemas.openxmlformats.org/officeDocument/2006/relationships/image" Target="../media/image185.png"/><Relationship Id="rId15" Type="http://schemas.openxmlformats.org/officeDocument/2006/relationships/image" Target="../media/image186.png"/><Relationship Id="rId16" Type="http://schemas.openxmlformats.org/officeDocument/2006/relationships/image" Target="../media/image187.png"/><Relationship Id="rId17" Type="http://schemas.openxmlformats.org/officeDocument/2006/relationships/image" Target="../media/image188.png"/><Relationship Id="rId18" Type="http://schemas.openxmlformats.org/officeDocument/2006/relationships/image" Target="../media/image189.png"/><Relationship Id="rId19" Type="http://schemas.openxmlformats.org/officeDocument/2006/relationships/image" Target="../media/image190.png"/><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75.png"/><Relationship Id="rId4" Type="http://schemas.openxmlformats.org/officeDocument/2006/relationships/image" Target="../media/image176.png"/><Relationship Id="rId5" Type="http://schemas.openxmlformats.org/officeDocument/2006/relationships/image" Target="../media/image177.png"/><Relationship Id="rId6" Type="http://schemas.openxmlformats.org/officeDocument/2006/relationships/image" Target="../media/image178.png"/><Relationship Id="rId7" Type="http://schemas.openxmlformats.org/officeDocument/2006/relationships/image" Target="../media/image179.png"/><Relationship Id="rId8" Type="http://schemas.openxmlformats.org/officeDocument/2006/relationships/image" Target="../media/image180.png"/></Relationships>
</file>

<file path=ppt/slides/_rels/slide25.xml.rels><?xml version="1.0" encoding="UTF-8" standalone="yes"?>
<Relationships xmlns="http://schemas.openxmlformats.org/package/2006/relationships"><Relationship Id="rId3" Type="http://schemas.openxmlformats.org/officeDocument/2006/relationships/image" Target="../media/image192.png"/><Relationship Id="rId4" Type="http://schemas.openxmlformats.org/officeDocument/2006/relationships/image" Target="../media/image193.png"/><Relationship Id="rId1" Type="http://schemas.openxmlformats.org/officeDocument/2006/relationships/slideLayout" Target="../slideLayouts/slideLayout10.xml"/><Relationship Id="rId2" Type="http://schemas.openxmlformats.org/officeDocument/2006/relationships/image" Target="../media/image19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5.png"/><Relationship Id="rId4" Type="http://schemas.openxmlformats.org/officeDocument/2006/relationships/image" Target="../media/image196.png"/><Relationship Id="rId5" Type="http://schemas.openxmlformats.org/officeDocument/2006/relationships/image" Target="../media/image197.png"/><Relationship Id="rId1" Type="http://schemas.openxmlformats.org/officeDocument/2006/relationships/slideLayout" Target="../slideLayouts/slideLayout10.xml"/><Relationship Id="rId2" Type="http://schemas.openxmlformats.org/officeDocument/2006/relationships/image" Target="../media/image19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8.png"/><Relationship Id="rId4" Type="http://schemas.openxmlformats.org/officeDocument/2006/relationships/image" Target="../media/image199.png"/><Relationship Id="rId5" Type="http://schemas.openxmlformats.org/officeDocument/2006/relationships/image" Target="../media/image200.png"/><Relationship Id="rId6" Type="http://schemas.openxmlformats.org/officeDocument/2006/relationships/image" Target="../media/image201.png"/><Relationship Id="rId7" Type="http://schemas.openxmlformats.org/officeDocument/2006/relationships/image" Target="../media/image202.png"/><Relationship Id="rId8" Type="http://schemas.openxmlformats.org/officeDocument/2006/relationships/image" Target="../media/image203.png"/><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4.png"/><Relationship Id="rId4" Type="http://schemas.openxmlformats.org/officeDocument/2006/relationships/image" Target="../media/image205.png"/><Relationship Id="rId5" Type="http://schemas.openxmlformats.org/officeDocument/2006/relationships/image" Target="../media/image206.png"/><Relationship Id="rId6" Type="http://schemas.openxmlformats.org/officeDocument/2006/relationships/image" Target="../media/image207.png"/><Relationship Id="rId7" Type="http://schemas.openxmlformats.org/officeDocument/2006/relationships/image" Target="../media/image201.png"/><Relationship Id="rId8" Type="http://schemas.openxmlformats.org/officeDocument/2006/relationships/image" Target="../media/image208.png"/><Relationship Id="rId9" Type="http://schemas.openxmlformats.org/officeDocument/2006/relationships/image" Target="../media/image209.png"/><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1.png"/><Relationship Id="rId4" Type="http://schemas.openxmlformats.org/officeDocument/2006/relationships/image" Target="../media/image212.png"/><Relationship Id="rId5" Type="http://schemas.openxmlformats.org/officeDocument/2006/relationships/image" Target="../media/image213.png"/><Relationship Id="rId6" Type="http://schemas.openxmlformats.org/officeDocument/2006/relationships/image" Target="../media/image214.png"/><Relationship Id="rId7" Type="http://schemas.openxmlformats.org/officeDocument/2006/relationships/image" Target="../media/image215.png"/><Relationship Id="rId8" Type="http://schemas.openxmlformats.org/officeDocument/2006/relationships/image" Target="../media/image216.png"/><Relationship Id="rId9" Type="http://schemas.openxmlformats.org/officeDocument/2006/relationships/image" Target="../media/image199.png"/><Relationship Id="rId10" Type="http://schemas.openxmlformats.org/officeDocument/2006/relationships/image" Target="../media/image217.png"/><Relationship Id="rId11" Type="http://schemas.openxmlformats.org/officeDocument/2006/relationships/image" Target="../media/image218.png"/><Relationship Id="rId1" Type="http://schemas.openxmlformats.org/officeDocument/2006/relationships/slideLayout" Target="../slideLayouts/slideLayout10.xml"/><Relationship Id="rId2" Type="http://schemas.openxmlformats.org/officeDocument/2006/relationships/image" Target="../media/image2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4" Type="http://schemas.openxmlformats.org/officeDocument/2006/relationships/image" Target="../media/image221.png"/><Relationship Id="rId1" Type="http://schemas.openxmlformats.org/officeDocument/2006/relationships/slideLayout" Target="../slideLayouts/slideLayout10.xml"/><Relationship Id="rId2" Type="http://schemas.openxmlformats.org/officeDocument/2006/relationships/image" Target="../media/image2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2.png"/><Relationship Id="rId3" Type="http://schemas.openxmlformats.org/officeDocument/2006/relationships/image" Target="../media/image2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9" Type="http://schemas.openxmlformats.org/officeDocument/2006/relationships/image" Target="../media/image230.png"/><Relationship Id="rId20" Type="http://schemas.openxmlformats.org/officeDocument/2006/relationships/image" Target="../media/image241.png"/><Relationship Id="rId10" Type="http://schemas.openxmlformats.org/officeDocument/2006/relationships/image" Target="../media/image231.png"/><Relationship Id="rId11" Type="http://schemas.openxmlformats.org/officeDocument/2006/relationships/image" Target="../media/image232.png"/><Relationship Id="rId12" Type="http://schemas.openxmlformats.org/officeDocument/2006/relationships/image" Target="../media/image233.png"/><Relationship Id="rId13" Type="http://schemas.openxmlformats.org/officeDocument/2006/relationships/image" Target="../media/image234.png"/><Relationship Id="rId14" Type="http://schemas.openxmlformats.org/officeDocument/2006/relationships/image" Target="../media/image235.png"/><Relationship Id="rId15" Type="http://schemas.openxmlformats.org/officeDocument/2006/relationships/image" Target="../media/image236.png"/><Relationship Id="rId16" Type="http://schemas.openxmlformats.org/officeDocument/2006/relationships/image" Target="../media/image237.png"/><Relationship Id="rId17" Type="http://schemas.openxmlformats.org/officeDocument/2006/relationships/image" Target="../media/image238.png"/><Relationship Id="rId18" Type="http://schemas.openxmlformats.org/officeDocument/2006/relationships/image" Target="../media/image239.png"/><Relationship Id="rId19" Type="http://schemas.openxmlformats.org/officeDocument/2006/relationships/image" Target="../media/image240.png"/><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24.png"/><Relationship Id="rId4" Type="http://schemas.openxmlformats.org/officeDocument/2006/relationships/image" Target="../media/image225.png"/><Relationship Id="rId5" Type="http://schemas.openxmlformats.org/officeDocument/2006/relationships/image" Target="../media/image226.png"/><Relationship Id="rId6" Type="http://schemas.openxmlformats.org/officeDocument/2006/relationships/image" Target="../media/image227.png"/><Relationship Id="rId7" Type="http://schemas.openxmlformats.org/officeDocument/2006/relationships/image" Target="../media/image228.png"/><Relationship Id="rId8" Type="http://schemas.openxmlformats.org/officeDocument/2006/relationships/image" Target="../media/image229.png"/></Relationships>
</file>

<file path=ppt/slides/_rels/slide4.xml.rels><?xml version="1.0" encoding="UTF-8" standalone="yes"?>
<Relationships xmlns="http://schemas.openxmlformats.org/package/2006/relationships"><Relationship Id="rId9" Type="http://schemas.openxmlformats.org/officeDocument/2006/relationships/image" Target="../media/image13.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10" Type="http://schemas.openxmlformats.org/officeDocument/2006/relationships/image" Target="../media/image4.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40.xml.rels><?xml version="1.0" encoding="UTF-8" standalone="yes"?>
<Relationships xmlns="http://schemas.openxmlformats.org/package/2006/relationships"><Relationship Id="rId9" Type="http://schemas.openxmlformats.org/officeDocument/2006/relationships/image" Target="../media/image248.png"/><Relationship Id="rId20" Type="http://schemas.openxmlformats.org/officeDocument/2006/relationships/image" Target="../media/image259.png"/><Relationship Id="rId21" Type="http://schemas.openxmlformats.org/officeDocument/2006/relationships/image" Target="../media/image260.png"/><Relationship Id="rId22" Type="http://schemas.openxmlformats.org/officeDocument/2006/relationships/image" Target="../media/image261.png"/><Relationship Id="rId23" Type="http://schemas.openxmlformats.org/officeDocument/2006/relationships/image" Target="../media/image262.png"/><Relationship Id="rId24" Type="http://schemas.openxmlformats.org/officeDocument/2006/relationships/image" Target="../media/image263.png"/><Relationship Id="rId25" Type="http://schemas.openxmlformats.org/officeDocument/2006/relationships/image" Target="../media/image264.png"/><Relationship Id="rId26" Type="http://schemas.openxmlformats.org/officeDocument/2006/relationships/image" Target="../media/image265.png"/><Relationship Id="rId27" Type="http://schemas.openxmlformats.org/officeDocument/2006/relationships/image" Target="../media/image266.png"/><Relationship Id="rId10" Type="http://schemas.openxmlformats.org/officeDocument/2006/relationships/image" Target="../media/image249.png"/><Relationship Id="rId11" Type="http://schemas.openxmlformats.org/officeDocument/2006/relationships/image" Target="../media/image250.png"/><Relationship Id="rId12" Type="http://schemas.openxmlformats.org/officeDocument/2006/relationships/image" Target="../media/image251.png"/><Relationship Id="rId13" Type="http://schemas.openxmlformats.org/officeDocument/2006/relationships/image" Target="../media/image252.png"/><Relationship Id="rId14" Type="http://schemas.openxmlformats.org/officeDocument/2006/relationships/image" Target="../media/image253.png"/><Relationship Id="rId15" Type="http://schemas.openxmlformats.org/officeDocument/2006/relationships/image" Target="../media/image254.png"/><Relationship Id="rId16" Type="http://schemas.openxmlformats.org/officeDocument/2006/relationships/image" Target="../media/image255.png"/><Relationship Id="rId17" Type="http://schemas.openxmlformats.org/officeDocument/2006/relationships/image" Target="../media/image256.png"/><Relationship Id="rId18" Type="http://schemas.openxmlformats.org/officeDocument/2006/relationships/image" Target="../media/image257.png"/><Relationship Id="rId19" Type="http://schemas.openxmlformats.org/officeDocument/2006/relationships/image" Target="../media/image258.png"/><Relationship Id="rId1" Type="http://schemas.openxmlformats.org/officeDocument/2006/relationships/slideLayout" Target="../slideLayouts/slideLayout10.xml"/><Relationship Id="rId2" Type="http://schemas.openxmlformats.org/officeDocument/2006/relationships/image" Target="../media/image224.png"/><Relationship Id="rId3" Type="http://schemas.openxmlformats.org/officeDocument/2006/relationships/image" Target="../media/image242.png"/><Relationship Id="rId4" Type="http://schemas.openxmlformats.org/officeDocument/2006/relationships/image" Target="../media/image243.png"/><Relationship Id="rId5" Type="http://schemas.openxmlformats.org/officeDocument/2006/relationships/image" Target="../media/image244.png"/><Relationship Id="rId6" Type="http://schemas.openxmlformats.org/officeDocument/2006/relationships/image" Target="../media/image245.png"/><Relationship Id="rId7" Type="http://schemas.openxmlformats.org/officeDocument/2006/relationships/image" Target="../media/image246.png"/><Relationship Id="rId8" Type="http://schemas.openxmlformats.org/officeDocument/2006/relationships/image" Target="../media/image2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6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68.png"/></Relationships>
</file>

<file path=ppt/slides/_rels/slide45.xml.rels><?xml version="1.0" encoding="UTF-8" standalone="yes"?>
<Relationships xmlns="http://schemas.openxmlformats.org/package/2006/relationships"><Relationship Id="rId9" Type="http://schemas.openxmlformats.org/officeDocument/2006/relationships/image" Target="../media/image275.png"/><Relationship Id="rId20" Type="http://schemas.openxmlformats.org/officeDocument/2006/relationships/image" Target="../media/image285.png"/><Relationship Id="rId21" Type="http://schemas.openxmlformats.org/officeDocument/2006/relationships/image" Target="../media/image286.png"/><Relationship Id="rId22" Type="http://schemas.openxmlformats.org/officeDocument/2006/relationships/image" Target="../media/image287.png"/><Relationship Id="rId10" Type="http://schemas.openxmlformats.org/officeDocument/2006/relationships/image" Target="../media/image276.png"/><Relationship Id="rId11" Type="http://schemas.openxmlformats.org/officeDocument/2006/relationships/image" Target="../media/image277.png"/><Relationship Id="rId12" Type="http://schemas.openxmlformats.org/officeDocument/2006/relationships/image" Target="../media/image278.png"/><Relationship Id="rId13" Type="http://schemas.openxmlformats.org/officeDocument/2006/relationships/image" Target="../media/image279.png"/><Relationship Id="rId14" Type="http://schemas.openxmlformats.org/officeDocument/2006/relationships/image" Target="../media/image280.png"/><Relationship Id="rId15" Type="http://schemas.openxmlformats.org/officeDocument/2006/relationships/image" Target="../media/image281.png"/><Relationship Id="rId16" Type="http://schemas.openxmlformats.org/officeDocument/2006/relationships/image" Target="../media/image3.png"/><Relationship Id="rId17" Type="http://schemas.openxmlformats.org/officeDocument/2006/relationships/image" Target="../media/image282.png"/><Relationship Id="rId18" Type="http://schemas.openxmlformats.org/officeDocument/2006/relationships/image" Target="../media/image283.png"/><Relationship Id="rId19" Type="http://schemas.openxmlformats.org/officeDocument/2006/relationships/image" Target="../media/image284.png"/><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69.png"/><Relationship Id="rId4" Type="http://schemas.openxmlformats.org/officeDocument/2006/relationships/image" Target="../media/image270.png"/><Relationship Id="rId5" Type="http://schemas.openxmlformats.org/officeDocument/2006/relationships/image" Target="../media/image271.png"/><Relationship Id="rId6" Type="http://schemas.openxmlformats.org/officeDocument/2006/relationships/image" Target="../media/image272.png"/><Relationship Id="rId7" Type="http://schemas.openxmlformats.org/officeDocument/2006/relationships/image" Target="../media/image273.png"/><Relationship Id="rId8" Type="http://schemas.openxmlformats.org/officeDocument/2006/relationships/image" Target="../media/image274.png"/></Relationships>
</file>

<file path=ppt/slides/_rels/slide46.xml.rels><?xml version="1.0" encoding="UTF-8" standalone="yes"?>
<Relationships xmlns="http://schemas.openxmlformats.org/package/2006/relationships"><Relationship Id="rId3" Type="http://schemas.openxmlformats.org/officeDocument/2006/relationships/image" Target="../media/image289.png"/><Relationship Id="rId4" Type="http://schemas.openxmlformats.org/officeDocument/2006/relationships/image" Target="../media/image290.png"/><Relationship Id="rId5" Type="http://schemas.openxmlformats.org/officeDocument/2006/relationships/image" Target="../media/image291.png"/><Relationship Id="rId6" Type="http://schemas.openxmlformats.org/officeDocument/2006/relationships/image" Target="../media/image292.png"/><Relationship Id="rId1" Type="http://schemas.openxmlformats.org/officeDocument/2006/relationships/slideLayout" Target="../slideLayouts/slideLayout10.xml"/><Relationship Id="rId2" Type="http://schemas.openxmlformats.org/officeDocument/2006/relationships/image" Target="../media/image288.png"/></Relationships>
</file>

<file path=ppt/slides/_rels/slide47.xml.rels><?xml version="1.0" encoding="UTF-8" standalone="yes"?>
<Relationships xmlns="http://schemas.openxmlformats.org/package/2006/relationships"><Relationship Id="rId11" Type="http://schemas.openxmlformats.org/officeDocument/2006/relationships/image" Target="../media/image302.png"/><Relationship Id="rId12" Type="http://schemas.openxmlformats.org/officeDocument/2006/relationships/image" Target="../media/image303.png"/><Relationship Id="rId13" Type="http://schemas.openxmlformats.org/officeDocument/2006/relationships/image" Target="../media/image304.png"/><Relationship Id="rId14" Type="http://schemas.openxmlformats.org/officeDocument/2006/relationships/image" Target="../media/image305.png"/><Relationship Id="rId15" Type="http://schemas.openxmlformats.org/officeDocument/2006/relationships/image" Target="../media/image306.png"/><Relationship Id="rId1" Type="http://schemas.openxmlformats.org/officeDocument/2006/relationships/slideLayout" Target="../slideLayouts/slideLayout10.xml"/><Relationship Id="rId2" Type="http://schemas.openxmlformats.org/officeDocument/2006/relationships/image" Target="../media/image293.png"/><Relationship Id="rId3" Type="http://schemas.openxmlformats.org/officeDocument/2006/relationships/image" Target="../media/image294.png"/><Relationship Id="rId4" Type="http://schemas.openxmlformats.org/officeDocument/2006/relationships/image" Target="../media/image295.png"/><Relationship Id="rId5" Type="http://schemas.openxmlformats.org/officeDocument/2006/relationships/image" Target="../media/image296.png"/><Relationship Id="rId6" Type="http://schemas.openxmlformats.org/officeDocument/2006/relationships/image" Target="../media/image297.png"/><Relationship Id="rId7" Type="http://schemas.openxmlformats.org/officeDocument/2006/relationships/image" Target="../media/image298.png"/><Relationship Id="rId8" Type="http://schemas.openxmlformats.org/officeDocument/2006/relationships/image" Target="../media/image299.png"/><Relationship Id="rId9" Type="http://schemas.openxmlformats.org/officeDocument/2006/relationships/image" Target="../media/image300.png"/><Relationship Id="rId10" Type="http://schemas.openxmlformats.org/officeDocument/2006/relationships/image" Target="../media/image301.png"/></Relationships>
</file>

<file path=ppt/slides/_rels/slide48.xml.rels><?xml version="1.0" encoding="UTF-8" standalone="yes"?>
<Relationships xmlns="http://schemas.openxmlformats.org/package/2006/relationships"><Relationship Id="rId3" Type="http://schemas.openxmlformats.org/officeDocument/2006/relationships/image" Target="../media/image307.emf"/><Relationship Id="rId4" Type="http://schemas.openxmlformats.org/officeDocument/2006/relationships/image" Target="../media/image32.png"/><Relationship Id="rId5" Type="http://schemas.openxmlformats.org/officeDocument/2006/relationships/image" Target="../media/image7.png"/><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49.xml.rels><?xml version="1.0" encoding="UTF-8" standalone="yes"?>
<Relationships xmlns="http://schemas.openxmlformats.org/package/2006/relationships"><Relationship Id="rId3" Type="http://schemas.openxmlformats.org/officeDocument/2006/relationships/image" Target="../media/image277.png"/><Relationship Id="rId4" Type="http://schemas.openxmlformats.org/officeDocument/2006/relationships/image" Target="../media/image273.png"/><Relationship Id="rId1" Type="http://schemas.openxmlformats.org/officeDocument/2006/relationships/slideLayout" Target="../slideLayouts/slideLayout10.xml"/><Relationship Id="rId2" Type="http://schemas.openxmlformats.org/officeDocument/2006/relationships/image" Target="../media/image279.png"/></Relationships>
</file>

<file path=ppt/slides/_rels/slide5.xml.rels><?xml version="1.0" encoding="UTF-8" standalone="yes"?>
<Relationships xmlns="http://schemas.openxmlformats.org/package/2006/relationships"><Relationship Id="rId9" Type="http://schemas.openxmlformats.org/officeDocument/2006/relationships/image" Target="../media/image32.png"/><Relationship Id="rId20" Type="http://schemas.openxmlformats.org/officeDocument/2006/relationships/image" Target="../media/image43.png"/><Relationship Id="rId21" Type="http://schemas.openxmlformats.org/officeDocument/2006/relationships/image" Target="../media/image44.png"/><Relationship Id="rId22" Type="http://schemas.openxmlformats.org/officeDocument/2006/relationships/image" Target="../media/image45.png"/><Relationship Id="rId23" Type="http://schemas.openxmlformats.org/officeDocument/2006/relationships/image" Target="../media/image46.png"/><Relationship Id="rId24" Type="http://schemas.openxmlformats.org/officeDocument/2006/relationships/image" Target="../media/image47.png"/><Relationship Id="rId10" Type="http://schemas.openxmlformats.org/officeDocument/2006/relationships/image" Target="../media/image33.png"/><Relationship Id="rId11" Type="http://schemas.openxmlformats.org/officeDocument/2006/relationships/image" Target="../media/image34.png"/><Relationship Id="rId12" Type="http://schemas.openxmlformats.org/officeDocument/2006/relationships/image" Target="../media/image35.png"/><Relationship Id="rId13" Type="http://schemas.openxmlformats.org/officeDocument/2006/relationships/image" Target="../media/image36.png"/><Relationship Id="rId14" Type="http://schemas.openxmlformats.org/officeDocument/2006/relationships/image" Target="../media/image37.png"/><Relationship Id="rId15" Type="http://schemas.openxmlformats.org/officeDocument/2006/relationships/image" Target="../media/image38.png"/><Relationship Id="rId16" Type="http://schemas.openxmlformats.org/officeDocument/2006/relationships/image" Target="../media/image39.png"/><Relationship Id="rId17" Type="http://schemas.openxmlformats.org/officeDocument/2006/relationships/image" Target="../media/image40.png"/><Relationship Id="rId18" Type="http://schemas.openxmlformats.org/officeDocument/2006/relationships/image" Target="../media/image41.png"/><Relationship Id="rId19" Type="http://schemas.openxmlformats.org/officeDocument/2006/relationships/image" Target="../media/image42.png"/><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png"/><Relationship Id="rId5" Type="http://schemas.openxmlformats.org/officeDocument/2006/relationships/image" Target="../media/image26.png"/><Relationship Id="rId6" Type="http://schemas.openxmlformats.org/officeDocument/2006/relationships/image" Target="../media/image308.png"/><Relationship Id="rId7" Type="http://schemas.openxmlformats.org/officeDocument/2006/relationships/image" Target="../media/image101.png"/><Relationship Id="rId8" Type="http://schemas.openxmlformats.org/officeDocument/2006/relationships/image" Target="../media/image52.png"/><Relationship Id="rId9" Type="http://schemas.openxmlformats.org/officeDocument/2006/relationships/image" Target="../media/image63.png"/><Relationship Id="rId10" Type="http://schemas.openxmlformats.org/officeDocument/2006/relationships/image" Target="../media/image64.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1" Type="http://schemas.openxmlformats.org/officeDocument/2006/relationships/image" Target="../media/image56.png"/><Relationship Id="rId12" Type="http://schemas.openxmlformats.org/officeDocument/2006/relationships/image" Target="../media/image57.png"/><Relationship Id="rId13" Type="http://schemas.openxmlformats.org/officeDocument/2006/relationships/image" Target="../media/image58.png"/><Relationship Id="rId14" Type="http://schemas.openxmlformats.org/officeDocument/2006/relationships/image" Target="../media/image59.png"/><Relationship Id="rId15" Type="http://schemas.openxmlformats.org/officeDocument/2006/relationships/image" Target="../media/image60.png"/><Relationship Id="rId16" Type="http://schemas.openxmlformats.org/officeDocument/2006/relationships/image" Target="../media/image61.png"/><Relationship Id="rId17" Type="http://schemas.openxmlformats.org/officeDocument/2006/relationships/image" Target="../media/image62.png"/><Relationship Id="rId18" Type="http://schemas.openxmlformats.org/officeDocument/2006/relationships/image" Target="../media/image63.png"/><Relationship Id="rId19" Type="http://schemas.openxmlformats.org/officeDocument/2006/relationships/image" Target="../media/image64.png"/><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image" Target="../media/image53.png"/><Relationship Id="rId9" Type="http://schemas.openxmlformats.org/officeDocument/2006/relationships/image" Target="../media/image54.png"/><Relationship Id="rId10" Type="http://schemas.openxmlformats.org/officeDocument/2006/relationships/image" Target="../media/image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9" Type="http://schemas.openxmlformats.org/officeDocument/2006/relationships/image" Target="../media/image71.png"/><Relationship Id="rId20" Type="http://schemas.openxmlformats.org/officeDocument/2006/relationships/image" Target="../media/image82.png"/><Relationship Id="rId21" Type="http://schemas.openxmlformats.org/officeDocument/2006/relationships/image" Target="../media/image83.png"/><Relationship Id="rId22" Type="http://schemas.openxmlformats.org/officeDocument/2006/relationships/image" Target="../media/image84.png"/><Relationship Id="rId23" Type="http://schemas.openxmlformats.org/officeDocument/2006/relationships/image" Target="../media/image85.png"/><Relationship Id="rId24" Type="http://schemas.openxmlformats.org/officeDocument/2006/relationships/image" Target="../media/image86.png"/><Relationship Id="rId25" Type="http://schemas.openxmlformats.org/officeDocument/2006/relationships/image" Target="../media/image87.png"/><Relationship Id="rId26" Type="http://schemas.openxmlformats.org/officeDocument/2006/relationships/image" Target="../media/image88.png"/><Relationship Id="rId27" Type="http://schemas.openxmlformats.org/officeDocument/2006/relationships/image" Target="../media/image89.png"/><Relationship Id="rId28" Type="http://schemas.openxmlformats.org/officeDocument/2006/relationships/image" Target="../media/image90.png"/><Relationship Id="rId10" Type="http://schemas.openxmlformats.org/officeDocument/2006/relationships/image" Target="../media/image72.png"/><Relationship Id="rId11" Type="http://schemas.openxmlformats.org/officeDocument/2006/relationships/image" Target="../media/image73.png"/><Relationship Id="rId12" Type="http://schemas.openxmlformats.org/officeDocument/2006/relationships/image" Target="../media/image74.png"/><Relationship Id="rId13" Type="http://schemas.openxmlformats.org/officeDocument/2006/relationships/image" Target="../media/image75.png"/><Relationship Id="rId14" Type="http://schemas.openxmlformats.org/officeDocument/2006/relationships/image" Target="../media/image76.png"/><Relationship Id="rId15" Type="http://schemas.openxmlformats.org/officeDocument/2006/relationships/image" Target="../media/image77.png"/><Relationship Id="rId16" Type="http://schemas.openxmlformats.org/officeDocument/2006/relationships/image" Target="../media/image78.png"/><Relationship Id="rId17" Type="http://schemas.openxmlformats.org/officeDocument/2006/relationships/image" Target="../media/image79.png"/><Relationship Id="rId18" Type="http://schemas.openxmlformats.org/officeDocument/2006/relationships/image" Target="../media/image80.png"/><Relationship Id="rId19" Type="http://schemas.openxmlformats.org/officeDocument/2006/relationships/image" Target="../media/image81.png"/><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image" Target="../media/image69.png"/><Relationship Id="rId8"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smtClean="0"/>
              <a:t>Database (Continued)</a:t>
            </a:r>
            <a:endParaRPr lang="en-US" dirty="0"/>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smtClean="0"/>
                <a:t>AWS DMS</a:t>
              </a:r>
              <a:endParaRPr lang="en-US" sz="1000" b="1" dirty="0"/>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&amp; Content Delivery</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 &amp; Content Delivery</a:t>
            </a:r>
            <a:endParaRPr lang="en-US" dirty="0"/>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smtClean="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smtClean="0"/>
              <a:t>network </a:t>
            </a:r>
            <a:r>
              <a:rPr lang="en-US" sz="800" b="1" smtClean="0"/>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Migration</a:t>
            </a:r>
            <a:endParaRPr lang="en-US" dirty="0"/>
          </a:p>
        </p:txBody>
      </p:sp>
    </p:spTree>
    <p:extLst>
      <p:ext uri="{BB962C8B-B14F-4D97-AF65-F5344CB8AC3E}">
        <p14:creationId xmlns:p14="http://schemas.microsoft.com/office/powerpoint/2010/main" val="121526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smtClean="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smtClean="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smtClean="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smtClean="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X-Ray</a:t>
            </a:r>
            <a:endParaRPr lang="en-US" sz="1000" b="1" dirty="0"/>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smtClean="0"/>
              <a:t>AWS </a:t>
            </a:r>
          </a:p>
          <a:p>
            <a:pPr algn="ctr"/>
            <a:r>
              <a:rPr lang="en-US" sz="1000" b="1" dirty="0" err="1" smtClean="0"/>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smtClean="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(time-based</a:t>
            </a:r>
            <a:r>
              <a:rPr lang="en-US" sz="800" b="1" dirty="0"/>
              <a:t>)</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(event-based</a:t>
            </a:r>
            <a:r>
              <a:rPr lang="en-US" sz="800" b="1" dirty="0"/>
              <a:t>)</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a:t>
            </a:r>
            <a:r>
              <a:rPr lang="en-US" sz="800" b="1" dirty="0" smtClean="0"/>
              <a:t>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t>
            </a:r>
            <a:r>
              <a:rPr lang="en-US" sz="800" b="1" dirty="0" smtClean="0"/>
              <a:t>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a:t>
            </a:r>
            <a:r>
              <a:rPr lang="en-US" sz="800" b="1" dirty="0" smtClean="0"/>
              <a:t>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a:t>
            </a:r>
            <a:r>
              <a:rPr lang="en-US" sz="800" b="1" dirty="0" smtClean="0"/>
              <a:t>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smtClean="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t>
            </a:r>
            <a:r>
              <a:rPr lang="en-US" sz="800" b="1" dirty="0" smtClean="0"/>
              <a:t>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a:t>
            </a:r>
            <a:r>
              <a:rPr lang="en-US" sz="800" b="1" dirty="0" smtClean="0"/>
              <a:t>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
            </a:r>
            <a:r>
              <a:rPr lang="en-US" sz="800" b="1" dirty="0" smtClean="0"/>
              <a:t>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smtClean="0"/>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smtClean="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smtClean="0"/>
              <a:t>AWS Managed Services</a:t>
            </a:r>
            <a:endParaRPr lang="en-US" sz="1000" b="1" dirty="0"/>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smtClean="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Management Tools icons continue on next slide</a:t>
            </a:r>
            <a:endParaRPr lang="en-US" sz="1050" i="1" dirty="0">
              <a:solidFill>
                <a:schemeClr val="accent6">
                  <a:lumMod val="60000"/>
                  <a:lumOff val="40000"/>
                </a:schemeClr>
              </a:solidFill>
            </a:endParaRPr>
          </a:p>
        </p:txBody>
      </p:sp>
    </p:spTree>
    <p:extLst>
      <p:ext uri="{BB962C8B-B14F-4D97-AF65-F5344CB8AC3E}">
        <p14:creationId xmlns:p14="http://schemas.microsoft.com/office/powerpoint/2010/main" val="112829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t>
            </a:r>
            <a:r>
              <a:rPr lang="en-US" dirty="0" smtClean="0"/>
              <a:t>Tools (Continued)</a:t>
            </a:r>
            <a:endParaRPr lang="en-US" dirty="0"/>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smtClean="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smtClean="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smtClean="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smtClean="0"/>
                <a:t>Analytics</a:t>
              </a:r>
              <a:endParaRPr lang="en-US" sz="1200" b="1" dirty="0"/>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smtClean="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smtClean="0"/>
                <a:t>Database</a:t>
              </a:r>
              <a:endParaRPr lang="en-US" sz="1200" b="1" dirty="0"/>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smtClean="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smtClean="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smtClean="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smtClean="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smtClean="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smtClean="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t>
            </a:r>
            <a:r>
              <a:rPr lang="en-US" sz="1200" b="1" dirty="0" smtClean="0"/>
              <a:t>&amp; </a:t>
            </a:r>
            <a:r>
              <a:rPr lang="en-US" sz="1200" b="1" dirty="0"/>
              <a:t>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smtClean="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smtClean="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smtClean="0"/>
                <a:t>Migration</a:t>
              </a:r>
              <a:endParaRPr lang="en-US" sz="1200" b="1" dirty="0"/>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smtClean="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smtClean="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smtClean="0"/>
                <a:t>Artificial Intelligence</a:t>
              </a:r>
              <a:endParaRPr lang="en-US" sz="1200" b="1" dirty="0"/>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smtClean="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smtClean="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smtClean="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smtClean="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smtClean="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smtClean="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smtClean="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smtClean="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smtClean="0"/>
                <a:t>Storage</a:t>
              </a:r>
              <a:endParaRPr lang="en-US" sz="1200" b="1" dirty="0"/>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smtClean="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smtClean="0"/>
                <a:t>Mobile Services</a:t>
              </a:r>
              <a:endParaRPr lang="en-US" sz="1200" b="1" dirty="0"/>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smtClean="0"/>
                <a:t>Messaging</a:t>
              </a:r>
              <a:endParaRPr lang="en-US" sz="1200" b="1" dirty="0"/>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smtClean="0"/>
                <a:t>Internet of Things</a:t>
              </a:r>
              <a:endParaRPr lang="en-US" sz="1200" b="1" dirty="0"/>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a:t>
              </a:r>
              <a:r>
                <a:rPr lang="en-US" sz="1200" b="1" dirty="0" smtClean="0"/>
                <a:t>Identity, </a:t>
              </a:r>
              <a:br>
                <a:rPr lang="en-US" sz="1200" b="1" dirty="0" smtClean="0"/>
              </a:br>
              <a:r>
                <a:rPr lang="en-US" sz="1200" b="1" dirty="0" smtClean="0"/>
                <a:t>&amp; </a:t>
              </a:r>
              <a:r>
                <a:rPr lang="en-US" sz="1200" b="1" dirty="0"/>
                <a:t>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smtClean="0"/>
                <a:t>Game Development</a:t>
              </a:r>
              <a:endParaRPr lang="en-US" sz="1200" b="1" dirty="0"/>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smtClean="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smtClean="0"/>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smtClean="0"/>
              <a:t>Security, Identity &amp; Compliance</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a:t>
            </a:r>
            <a:r>
              <a:rPr lang="en-US" dirty="0" smtClean="0"/>
              <a:t>Compliance</a:t>
            </a:r>
            <a:endParaRPr lang="en-US" dirty="0"/>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smtClean="0"/>
              <a:t>IAM</a:t>
            </a:r>
            <a:endParaRPr lang="en-US" sz="1000" b="1" dirty="0"/>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smtClean="0">
                <a:solidFill>
                  <a:schemeClr val="accent6">
                    <a:lumMod val="60000"/>
                    <a:lumOff val="40000"/>
                  </a:schemeClr>
                </a:solidFill>
              </a:rPr>
              <a:t>Security, Identity &amp; Compliance icons continue on next slide</a:t>
            </a:r>
            <a:endParaRPr lang="en-US" sz="1200" i="1" dirty="0">
              <a:solidFill>
                <a:schemeClr val="accent6">
                  <a:lumMod val="60000"/>
                  <a:lumOff val="40000"/>
                </a:schemeClr>
              </a:solidFill>
            </a:endParaRP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smtClean="0"/>
              <a:t>Amazon </a:t>
            </a:r>
          </a:p>
          <a:p>
            <a:pPr algn="ctr"/>
            <a:r>
              <a:rPr lang="en-US" sz="1000" b="1" dirty="0" smtClean="0"/>
              <a:t>Cloud Directory</a:t>
            </a:r>
            <a:endParaRPr lang="en-US" sz="1000" b="1" dirty="0"/>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smtClean="0"/>
              <a:t>Amazon Inspector</a:t>
            </a:r>
            <a:endParaRPr lang="en-US" sz="1000" b="1" dirty="0"/>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smtClean="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smtClean="0"/>
              <a:t>Amazon </a:t>
            </a:r>
            <a:br>
              <a:rPr lang="en-US" sz="1000" b="1" dirty="0" smtClean="0"/>
            </a:br>
            <a:r>
              <a:rPr lang="en-US" sz="1000" b="1" dirty="0" smtClean="0"/>
              <a:t>Macie</a:t>
            </a:r>
            <a:endParaRPr lang="en-US" sz="1000" b="1" dirty="0"/>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smtClean="0"/>
              <a:t>AWS Certificate Manager</a:t>
            </a:r>
            <a:endParaRPr lang="en-US" sz="1000" b="1" dirty="0"/>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smtClean="0"/>
              <a:t>AWS Artifact</a:t>
            </a:r>
            <a:endParaRPr lang="en-US" sz="1000" b="1" dirty="0"/>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Organizations</a:t>
            </a:r>
            <a:endParaRPr lang="en-US" sz="1000" b="1" dirty="0"/>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a:t>
            </a:r>
            <a:r>
              <a:rPr lang="en-US" dirty="0" smtClean="0"/>
              <a:t>Compliance </a:t>
            </a:r>
            <a:r>
              <a:rPr lang="en-US" smtClean="0"/>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smtClean="0"/>
              <a:t>AWS Shield</a:t>
            </a:r>
            <a:endParaRPr lang="en-US" sz="1000" b="1" dirty="0"/>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smtClean="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Athena</a:t>
            </a:r>
            <a:endParaRPr lang="en-US" sz="1000" b="1" dirty="0"/>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smtClean="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smtClean="0"/>
              <a:t>Amazon ES</a:t>
            </a:r>
            <a:endParaRPr lang="en-US" sz="1000" b="1" dirty="0"/>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smtClean="0"/>
              <a:t>Amazon Redshift*</a:t>
            </a:r>
            <a:endParaRPr lang="en-US" sz="1000" b="1" dirty="0"/>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Analytics icons continue on next slide</a:t>
            </a:r>
            <a:endParaRPr lang="en-US" sz="1050" i="1" dirty="0">
              <a:solidFill>
                <a:schemeClr val="accent6">
                  <a:lumMod val="60000"/>
                  <a:lumOff val="40000"/>
                </a:schemeClr>
              </a:solidFill>
            </a:endParaRP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(Continued)</a:t>
            </a:r>
            <a:endParaRPr lang="en-US" dirty="0"/>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a:t>
            </a:r>
            <a:r>
              <a:rPr lang="en-US" sz="1000" b="1" dirty="0" smtClean="0"/>
              <a:t>Glue</a:t>
            </a:r>
            <a:endParaRPr lang="en-US" sz="100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Artificial Intelligence</a:t>
            </a:r>
            <a:endParaRPr lang="en-US" dirty="0"/>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smtClean="0"/>
              <a:t>Amazon </a:t>
            </a:r>
          </a:p>
          <a:p>
            <a:pPr algn="ctr"/>
            <a:r>
              <a:rPr lang="en-US" sz="1000" b="1" dirty="0" smtClean="0"/>
              <a:t>Lex</a:t>
            </a:r>
            <a:endParaRPr lang="en-US" sz="1000" b="1" dirty="0"/>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smtClean="0"/>
              <a:t>Amazon </a:t>
            </a:r>
          </a:p>
          <a:p>
            <a:pPr algn="ctr"/>
            <a:r>
              <a:rPr lang="en-US" sz="1000" b="1" dirty="0" smtClean="0"/>
              <a:t>Polly</a:t>
            </a:r>
            <a:endParaRPr lang="en-US" sz="1000" b="1" dirty="0"/>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smtClean="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r>
              <a:rPr lang="en-US" sz="1000" b="1" dirty="0" smtClean="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Productivity</a:t>
            </a:r>
            <a:endParaRPr lang="en-US" dirty="0"/>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r>
              <a:rPr lang="en-US" sz="1000" b="1" dirty="0" smtClean="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Internet of Things (</a:t>
            </a:r>
            <a:r>
              <a:rPr lang="en-US" sz="1050" i="1" dirty="0" err="1" smtClean="0">
                <a:solidFill>
                  <a:schemeClr val="accent6">
                    <a:lumMod val="60000"/>
                    <a:lumOff val="40000"/>
                  </a:schemeClr>
                </a:solidFill>
              </a:rPr>
              <a:t>IoT</a:t>
            </a:r>
            <a:r>
              <a:rPr lang="en-US" sz="1050" i="1" dirty="0" smtClean="0">
                <a:solidFill>
                  <a:schemeClr val="accent6">
                    <a:lumMod val="60000"/>
                    <a:lumOff val="40000"/>
                  </a:schemeClr>
                </a:solidFill>
              </a:rPr>
              <a:t>) icons continue on next slide</a:t>
            </a:r>
            <a:endParaRPr lang="en-US" sz="105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smtClean="0"/>
              <a:t>Compute</a:t>
            </a:r>
            <a:endParaRPr lang="en-US" dirty="0"/>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smtClean="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smtClean="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smtClean="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smtClean="0"/>
              <a:t>ECS </a:t>
            </a:r>
          </a:p>
          <a:p>
            <a:pPr algn="ctr"/>
            <a:r>
              <a:rPr lang="en-US" sz="800" b="1" dirty="0" smtClean="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smtClean="0"/>
              <a:t>ECS </a:t>
            </a:r>
          </a:p>
          <a:p>
            <a:pPr algn="ctr"/>
            <a:r>
              <a:rPr lang="en-US" sz="800" b="1" dirty="0" smtClean="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smtClean="0"/>
              <a:t>ECS </a:t>
            </a:r>
          </a:p>
          <a:p>
            <a:pPr algn="ctr"/>
            <a:r>
              <a:rPr lang="en-US" sz="800" b="1" dirty="0" smtClean="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Compute icons continue on next slide</a:t>
            </a:r>
            <a:endParaRPr lang="en-US" sz="1050" i="1" dirty="0">
              <a:solidFill>
                <a:schemeClr val="accent6">
                  <a:lumMod val="60000"/>
                  <a:lumOff val="40000"/>
                </a:schemeClr>
              </a:solidFill>
            </a:endParaRP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smtClean="0"/>
              <a:t>EC2 </a:t>
            </a:r>
          </a:p>
          <a:p>
            <a:pPr algn="ctr"/>
            <a:r>
              <a:rPr lang="en-US" sz="800" b="1" dirty="0" smtClean="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smtClean="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smtClean="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smtClean="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smtClean="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smtClean="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smtClean="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smtClean="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smtClean="0"/>
              <a:t>AWS </a:t>
            </a:r>
            <a:r>
              <a:rPr lang="en-US" sz="1000" b="1" dirty="0" err="1" smtClean="0"/>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 Center</a:t>
            </a:r>
            <a:endParaRPr lang="en-US" dirty="0"/>
          </a:p>
        </p:txBody>
      </p:sp>
    </p:spTree>
    <p:extLst>
      <p:ext uri="{BB962C8B-B14F-4D97-AF65-F5344CB8AC3E}">
        <p14:creationId xmlns:p14="http://schemas.microsoft.com/office/powerpoint/2010/main" val="601106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Center</a:t>
            </a:r>
            <a:endParaRPr lang="en-US" dirty="0"/>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smtClean="0"/>
              <a:t>Amazon Connect</a:t>
            </a:r>
            <a:endParaRPr lang="en-US" sz="1000" b="1" dirty="0"/>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alt1</a:t>
            </a:r>
            <a:endParaRPr lang="en-US" sz="1000" dirty="0">
              <a:latin typeface="Helvetica Neue"/>
              <a:cs typeface="Helvetica Neue"/>
            </a:endParaRP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alt2</a:t>
            </a:r>
            <a:endParaRPr lang="en-US" sz="1000" dirty="0">
              <a:latin typeface="Helvetica Neue"/>
              <a:cs typeface="Helvetica Neue"/>
            </a:endParaRP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office building</a:t>
            </a:r>
            <a:endParaRPr lang="en-US" sz="1000" dirty="0">
              <a:latin typeface="Helvetica Neue"/>
              <a:cs typeface="Helvetica Neue"/>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8858" y="895344"/>
            <a:ext cx="731520" cy="47752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9" name="Picture 3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SAML token</a:t>
            </a:r>
            <a:endParaRPr lang="en-US" sz="1000" dirty="0">
              <a:latin typeface="Helvetica Neue"/>
              <a:cs typeface="Helvetica Neue"/>
            </a:endParaRP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SSL padlock</a:t>
            </a:r>
            <a:endParaRPr lang="en-US" sz="1000" dirty="0">
              <a:latin typeface="Helvetica Neue"/>
              <a:cs typeface="Helvetica Neue"/>
            </a:endParaRPr>
          </a:p>
        </p:txBody>
      </p:sp>
      <p:pic>
        <p:nvPicPr>
          <p:cNvPr id="48" name="Picture 4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virtual private cloud</a:t>
            </a:r>
            <a:endParaRPr lang="en-US" sz="900" b="1" dirty="0">
              <a:latin typeface="+mj-lt"/>
              <a:ea typeface="Verdana" pitchFamily="34" charset="0"/>
              <a:cs typeface="Helvetica Neue"/>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AWS cloud</a:t>
            </a:r>
            <a:endParaRPr lang="en-US" sz="900" b="1" dirty="0">
              <a:latin typeface="+mj-lt"/>
              <a:ea typeface="Verdana" pitchFamily="34" charset="0"/>
              <a:cs typeface="Helvetica Neue"/>
            </a:endParaRP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corporate data center</a:t>
            </a:r>
            <a:endParaRPr lang="en-US" sz="900" b="1" dirty="0">
              <a:latin typeface="+mj-lt"/>
              <a:ea typeface="Verdana" pitchFamily="34" charset="0"/>
              <a:cs typeface="Helvetica Neue"/>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8580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(Continued)</a:t>
            </a:r>
            <a:endParaRPr lang="en-US" dirty="0"/>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smtClean="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smtClean="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smtClean="0"/>
              <a:t>network </a:t>
            </a:r>
            <a:r>
              <a:rPr lang="en-US" sz="800" b="1" smtClean="0"/>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a:t>
            </a:r>
            <a:endParaRPr lang="en-US" dirty="0"/>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smtClean="0"/>
              <a:t>AWS </a:t>
            </a:r>
            <a:r>
              <a:rPr lang="en-US" sz="1000" b="1" spc="-50" dirty="0" smtClean="0"/>
              <a:t>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endParaRPr lang="en-US" sz="1000" b="1" dirty="0" smtClean="0"/>
          </a:p>
          <a:p>
            <a:pPr algn="ctr"/>
            <a:r>
              <a:rPr lang="en-US" sz="1000" b="1" dirty="0" smtClean="0"/>
              <a:t>EFS</a:t>
            </a:r>
            <a:endParaRPr lang="en-US" sz="1000" b="1" dirty="0"/>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smtClean="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Tree>
    <p:extLst>
      <p:ext uri="{BB962C8B-B14F-4D97-AF65-F5344CB8AC3E}">
        <p14:creationId xmlns:p14="http://schemas.microsoft.com/office/powerpoint/2010/main" val="19033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Database icons continue on next slide</a:t>
            </a:r>
            <a:endParaRPr lang="en-US" sz="1050" i="1" dirty="0">
              <a:solidFill>
                <a:schemeClr val="accent6">
                  <a:lumMod val="60000"/>
                  <a:lumOff val="40000"/>
                </a:schemeClr>
              </a:solidFill>
            </a:endParaRP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DynamoDB</a:t>
              </a:r>
              <a:r>
                <a:rPr lang="en-US" sz="1000" b="1" dirty="0" smtClean="0"/>
                <a:t> Accelerator</a:t>
              </a:r>
              <a:endParaRPr lang="en-US" sz="1000" b="1" dirty="0"/>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 PPT template</Template>
  <TotalTime>12433</TotalTime>
  <Words>1262</Words>
  <Application>Microsoft Macintosh PowerPoint</Application>
  <PresentationFormat>On-screen Show (16:9)</PresentationFormat>
  <Paragraphs>540</Paragraphs>
  <Slides>50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Calibri</vt:lpstr>
      <vt:lpstr>Consolas</vt:lpstr>
      <vt:lpstr>Helvetica Neue</vt:lpstr>
      <vt:lpstr>Lucida Console</vt:lpstr>
      <vt:lpstr>Times New Roman</vt:lpstr>
      <vt:lpstr>Verdana</vt:lpstr>
      <vt:lpstr>Arial</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Microsoft Office User</cp:lastModifiedBy>
  <cp:revision>479</cp:revision>
  <cp:lastPrinted>2015-12-08T20:42:53Z</cp:lastPrinted>
  <dcterms:created xsi:type="dcterms:W3CDTF">2015-09-11T19:32:07Z</dcterms:created>
  <dcterms:modified xsi:type="dcterms:W3CDTF">2017-10-13T01:59:12Z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