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76"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E5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5EA48-DD1D-41DF-BDA2-84BBB3D6DD7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D5C7E38D-A40F-4A69-B934-9FE5C9027D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18BA17B-DF87-4990-96C3-955426AB09A6}"/>
              </a:ext>
            </a:extLst>
          </p:cNvPr>
          <p:cNvSpPr>
            <a:spLocks noGrp="1"/>
          </p:cNvSpPr>
          <p:nvPr>
            <p:ph type="dt" sz="half" idx="10"/>
          </p:nvPr>
        </p:nvSpPr>
        <p:spPr/>
        <p:txBody>
          <a:bodyPr/>
          <a:lstStyle/>
          <a:p>
            <a:fld id="{14D7FDF7-8B4C-40C4-B2A5-8BA6A636AFEB}" type="datetimeFigureOut">
              <a:rPr lang="es-ES" smtClean="0"/>
              <a:t>14/05/2021</a:t>
            </a:fld>
            <a:endParaRPr lang="es-ES"/>
          </a:p>
        </p:txBody>
      </p:sp>
      <p:sp>
        <p:nvSpPr>
          <p:cNvPr id="5" name="Marcador de pie de página 4">
            <a:extLst>
              <a:ext uri="{FF2B5EF4-FFF2-40B4-BE49-F238E27FC236}">
                <a16:creationId xmlns:a16="http://schemas.microsoft.com/office/drawing/2014/main" id="{45F54963-AF20-4C32-BD63-6D86597F2A9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69DD28-886A-4EB1-811D-4F44C8909953}"/>
              </a:ext>
            </a:extLst>
          </p:cNvPr>
          <p:cNvSpPr>
            <a:spLocks noGrp="1"/>
          </p:cNvSpPr>
          <p:nvPr>
            <p:ph type="sldNum" sz="quarter" idx="12"/>
          </p:nvPr>
        </p:nvSpPr>
        <p:spPr/>
        <p:txBody>
          <a:bodyPr/>
          <a:lstStyle/>
          <a:p>
            <a:fld id="{BC9091B4-743D-44B0-965B-80B738F1F4B4}" type="slidenum">
              <a:rPr lang="es-ES" smtClean="0"/>
              <a:t>‹Nº›</a:t>
            </a:fld>
            <a:endParaRPr lang="es-ES"/>
          </a:p>
        </p:txBody>
      </p:sp>
    </p:spTree>
    <p:extLst>
      <p:ext uri="{BB962C8B-B14F-4D97-AF65-F5344CB8AC3E}">
        <p14:creationId xmlns:p14="http://schemas.microsoft.com/office/powerpoint/2010/main" val="114589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00565-1086-4532-AE40-8A30055D84A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51D36F0-E415-4D0B-B974-95863ECBCBA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B497F2A-772F-43F5-B833-5470F55C2716}"/>
              </a:ext>
            </a:extLst>
          </p:cNvPr>
          <p:cNvSpPr>
            <a:spLocks noGrp="1"/>
          </p:cNvSpPr>
          <p:nvPr>
            <p:ph type="dt" sz="half" idx="10"/>
          </p:nvPr>
        </p:nvSpPr>
        <p:spPr/>
        <p:txBody>
          <a:bodyPr/>
          <a:lstStyle/>
          <a:p>
            <a:fld id="{14D7FDF7-8B4C-40C4-B2A5-8BA6A636AFEB}" type="datetimeFigureOut">
              <a:rPr lang="es-ES" smtClean="0"/>
              <a:t>14/05/2021</a:t>
            </a:fld>
            <a:endParaRPr lang="es-ES"/>
          </a:p>
        </p:txBody>
      </p:sp>
      <p:sp>
        <p:nvSpPr>
          <p:cNvPr id="5" name="Marcador de pie de página 4">
            <a:extLst>
              <a:ext uri="{FF2B5EF4-FFF2-40B4-BE49-F238E27FC236}">
                <a16:creationId xmlns:a16="http://schemas.microsoft.com/office/drawing/2014/main" id="{20335B47-2147-4D47-B9A6-C4211963E54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35C5703-FBEB-430A-B773-FD97626CB69E}"/>
              </a:ext>
            </a:extLst>
          </p:cNvPr>
          <p:cNvSpPr>
            <a:spLocks noGrp="1"/>
          </p:cNvSpPr>
          <p:nvPr>
            <p:ph type="sldNum" sz="quarter" idx="12"/>
          </p:nvPr>
        </p:nvSpPr>
        <p:spPr/>
        <p:txBody>
          <a:bodyPr/>
          <a:lstStyle/>
          <a:p>
            <a:fld id="{BC9091B4-743D-44B0-965B-80B738F1F4B4}" type="slidenum">
              <a:rPr lang="es-ES" smtClean="0"/>
              <a:t>‹Nº›</a:t>
            </a:fld>
            <a:endParaRPr lang="es-ES"/>
          </a:p>
        </p:txBody>
      </p:sp>
    </p:spTree>
    <p:extLst>
      <p:ext uri="{BB962C8B-B14F-4D97-AF65-F5344CB8AC3E}">
        <p14:creationId xmlns:p14="http://schemas.microsoft.com/office/powerpoint/2010/main" val="322861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07AC334-E1CE-41F9-A93F-D3CE266ABC8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2D0BF8E-D11A-4C4B-9952-1AC82FDF45D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33B38F-82D0-4843-B95A-31D20655591C}"/>
              </a:ext>
            </a:extLst>
          </p:cNvPr>
          <p:cNvSpPr>
            <a:spLocks noGrp="1"/>
          </p:cNvSpPr>
          <p:nvPr>
            <p:ph type="dt" sz="half" idx="10"/>
          </p:nvPr>
        </p:nvSpPr>
        <p:spPr/>
        <p:txBody>
          <a:bodyPr/>
          <a:lstStyle/>
          <a:p>
            <a:fld id="{14D7FDF7-8B4C-40C4-B2A5-8BA6A636AFEB}" type="datetimeFigureOut">
              <a:rPr lang="es-ES" smtClean="0"/>
              <a:t>14/05/2021</a:t>
            </a:fld>
            <a:endParaRPr lang="es-ES"/>
          </a:p>
        </p:txBody>
      </p:sp>
      <p:sp>
        <p:nvSpPr>
          <p:cNvPr id="5" name="Marcador de pie de página 4">
            <a:extLst>
              <a:ext uri="{FF2B5EF4-FFF2-40B4-BE49-F238E27FC236}">
                <a16:creationId xmlns:a16="http://schemas.microsoft.com/office/drawing/2014/main" id="{8DB31C93-0223-42BD-97BF-8632C960697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888C870-76AF-4031-82BF-C84801E7ED8A}"/>
              </a:ext>
            </a:extLst>
          </p:cNvPr>
          <p:cNvSpPr>
            <a:spLocks noGrp="1"/>
          </p:cNvSpPr>
          <p:nvPr>
            <p:ph type="sldNum" sz="quarter" idx="12"/>
          </p:nvPr>
        </p:nvSpPr>
        <p:spPr/>
        <p:txBody>
          <a:bodyPr/>
          <a:lstStyle/>
          <a:p>
            <a:fld id="{BC9091B4-743D-44B0-965B-80B738F1F4B4}" type="slidenum">
              <a:rPr lang="es-ES" smtClean="0"/>
              <a:t>‹Nº›</a:t>
            </a:fld>
            <a:endParaRPr lang="es-ES"/>
          </a:p>
        </p:txBody>
      </p:sp>
    </p:spTree>
    <p:extLst>
      <p:ext uri="{BB962C8B-B14F-4D97-AF65-F5344CB8AC3E}">
        <p14:creationId xmlns:p14="http://schemas.microsoft.com/office/powerpoint/2010/main" val="145583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E5E4DE-99A8-4508-9B08-B9701C0ACB9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1CE823B-DEAE-4A3B-9F30-83E6DDFF08C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D24D757-C900-456F-87D7-0D9FBFE89735}"/>
              </a:ext>
            </a:extLst>
          </p:cNvPr>
          <p:cNvSpPr>
            <a:spLocks noGrp="1"/>
          </p:cNvSpPr>
          <p:nvPr>
            <p:ph type="dt" sz="half" idx="10"/>
          </p:nvPr>
        </p:nvSpPr>
        <p:spPr/>
        <p:txBody>
          <a:bodyPr/>
          <a:lstStyle/>
          <a:p>
            <a:fld id="{14D7FDF7-8B4C-40C4-B2A5-8BA6A636AFEB}" type="datetimeFigureOut">
              <a:rPr lang="es-ES" smtClean="0"/>
              <a:t>14/05/2021</a:t>
            </a:fld>
            <a:endParaRPr lang="es-ES"/>
          </a:p>
        </p:txBody>
      </p:sp>
      <p:sp>
        <p:nvSpPr>
          <p:cNvPr id="5" name="Marcador de pie de página 4">
            <a:extLst>
              <a:ext uri="{FF2B5EF4-FFF2-40B4-BE49-F238E27FC236}">
                <a16:creationId xmlns:a16="http://schemas.microsoft.com/office/drawing/2014/main" id="{A7D98D86-49A7-4A8E-84AD-6CB7EB15935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753E4A7-81C0-450C-9697-E765B035299C}"/>
              </a:ext>
            </a:extLst>
          </p:cNvPr>
          <p:cNvSpPr>
            <a:spLocks noGrp="1"/>
          </p:cNvSpPr>
          <p:nvPr>
            <p:ph type="sldNum" sz="quarter" idx="12"/>
          </p:nvPr>
        </p:nvSpPr>
        <p:spPr/>
        <p:txBody>
          <a:bodyPr/>
          <a:lstStyle/>
          <a:p>
            <a:fld id="{BC9091B4-743D-44B0-965B-80B738F1F4B4}" type="slidenum">
              <a:rPr lang="es-ES" smtClean="0"/>
              <a:t>‹Nº›</a:t>
            </a:fld>
            <a:endParaRPr lang="es-ES"/>
          </a:p>
        </p:txBody>
      </p:sp>
    </p:spTree>
    <p:extLst>
      <p:ext uri="{BB962C8B-B14F-4D97-AF65-F5344CB8AC3E}">
        <p14:creationId xmlns:p14="http://schemas.microsoft.com/office/powerpoint/2010/main" val="413565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32998-9B7B-411B-8D89-1916FF7425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A8974F2-0F72-4BA3-B8C9-6E368C73D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98037B6-F3FB-4018-983A-3A5D15BBF461}"/>
              </a:ext>
            </a:extLst>
          </p:cNvPr>
          <p:cNvSpPr>
            <a:spLocks noGrp="1"/>
          </p:cNvSpPr>
          <p:nvPr>
            <p:ph type="dt" sz="half" idx="10"/>
          </p:nvPr>
        </p:nvSpPr>
        <p:spPr/>
        <p:txBody>
          <a:bodyPr/>
          <a:lstStyle/>
          <a:p>
            <a:fld id="{14D7FDF7-8B4C-40C4-B2A5-8BA6A636AFEB}" type="datetimeFigureOut">
              <a:rPr lang="es-ES" smtClean="0"/>
              <a:t>14/05/2021</a:t>
            </a:fld>
            <a:endParaRPr lang="es-ES"/>
          </a:p>
        </p:txBody>
      </p:sp>
      <p:sp>
        <p:nvSpPr>
          <p:cNvPr id="5" name="Marcador de pie de página 4">
            <a:extLst>
              <a:ext uri="{FF2B5EF4-FFF2-40B4-BE49-F238E27FC236}">
                <a16:creationId xmlns:a16="http://schemas.microsoft.com/office/drawing/2014/main" id="{29E88A89-CA57-4E11-B6CB-BC25656278C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BB7CA5-CABF-4604-AB5D-28A2AD75C0CA}"/>
              </a:ext>
            </a:extLst>
          </p:cNvPr>
          <p:cNvSpPr>
            <a:spLocks noGrp="1"/>
          </p:cNvSpPr>
          <p:nvPr>
            <p:ph type="sldNum" sz="quarter" idx="12"/>
          </p:nvPr>
        </p:nvSpPr>
        <p:spPr/>
        <p:txBody>
          <a:bodyPr/>
          <a:lstStyle/>
          <a:p>
            <a:fld id="{BC9091B4-743D-44B0-965B-80B738F1F4B4}" type="slidenum">
              <a:rPr lang="es-ES" smtClean="0"/>
              <a:t>‹Nº›</a:t>
            </a:fld>
            <a:endParaRPr lang="es-ES"/>
          </a:p>
        </p:txBody>
      </p:sp>
    </p:spTree>
    <p:extLst>
      <p:ext uri="{BB962C8B-B14F-4D97-AF65-F5344CB8AC3E}">
        <p14:creationId xmlns:p14="http://schemas.microsoft.com/office/powerpoint/2010/main" val="139330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BA5E2C-4CD8-492A-8E1E-D11B15328A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5F06AEC-F3FB-4C6E-A564-2308EC98DFB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890946D-C849-451E-BD64-A4BD72EC267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4484614-2015-4DE3-9B97-AF91CD7CA7C4}"/>
              </a:ext>
            </a:extLst>
          </p:cNvPr>
          <p:cNvSpPr>
            <a:spLocks noGrp="1"/>
          </p:cNvSpPr>
          <p:nvPr>
            <p:ph type="dt" sz="half" idx="10"/>
          </p:nvPr>
        </p:nvSpPr>
        <p:spPr/>
        <p:txBody>
          <a:bodyPr/>
          <a:lstStyle/>
          <a:p>
            <a:fld id="{14D7FDF7-8B4C-40C4-B2A5-8BA6A636AFEB}" type="datetimeFigureOut">
              <a:rPr lang="es-ES" smtClean="0"/>
              <a:t>14/05/2021</a:t>
            </a:fld>
            <a:endParaRPr lang="es-ES"/>
          </a:p>
        </p:txBody>
      </p:sp>
      <p:sp>
        <p:nvSpPr>
          <p:cNvPr id="6" name="Marcador de pie de página 5">
            <a:extLst>
              <a:ext uri="{FF2B5EF4-FFF2-40B4-BE49-F238E27FC236}">
                <a16:creationId xmlns:a16="http://schemas.microsoft.com/office/drawing/2014/main" id="{2302C2B4-9666-4BE7-B1AD-4703D5B9E19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B9171BD-BB56-4510-AA73-25B92209C8A5}"/>
              </a:ext>
            </a:extLst>
          </p:cNvPr>
          <p:cNvSpPr>
            <a:spLocks noGrp="1"/>
          </p:cNvSpPr>
          <p:nvPr>
            <p:ph type="sldNum" sz="quarter" idx="12"/>
          </p:nvPr>
        </p:nvSpPr>
        <p:spPr/>
        <p:txBody>
          <a:bodyPr/>
          <a:lstStyle/>
          <a:p>
            <a:fld id="{BC9091B4-743D-44B0-965B-80B738F1F4B4}" type="slidenum">
              <a:rPr lang="es-ES" smtClean="0"/>
              <a:t>‹Nº›</a:t>
            </a:fld>
            <a:endParaRPr lang="es-ES"/>
          </a:p>
        </p:txBody>
      </p:sp>
    </p:spTree>
    <p:extLst>
      <p:ext uri="{BB962C8B-B14F-4D97-AF65-F5344CB8AC3E}">
        <p14:creationId xmlns:p14="http://schemas.microsoft.com/office/powerpoint/2010/main" val="1157346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BEE0D-9FD4-4F3E-B6A2-46E2E483069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9C52D1C-CCE0-4B60-B3E9-988E5FE06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006E0E4-D39B-4EF3-8D3B-267E02AE4CD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DD6C5BA-71E1-414F-9FD9-D8A48558EE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15FBBC5-5B55-4D0F-9D41-F363463084E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4322291-BFFE-4AEE-BAB4-6F2B82AC25BD}"/>
              </a:ext>
            </a:extLst>
          </p:cNvPr>
          <p:cNvSpPr>
            <a:spLocks noGrp="1"/>
          </p:cNvSpPr>
          <p:nvPr>
            <p:ph type="dt" sz="half" idx="10"/>
          </p:nvPr>
        </p:nvSpPr>
        <p:spPr/>
        <p:txBody>
          <a:bodyPr/>
          <a:lstStyle/>
          <a:p>
            <a:fld id="{14D7FDF7-8B4C-40C4-B2A5-8BA6A636AFEB}" type="datetimeFigureOut">
              <a:rPr lang="es-ES" smtClean="0"/>
              <a:t>14/05/2021</a:t>
            </a:fld>
            <a:endParaRPr lang="es-ES"/>
          </a:p>
        </p:txBody>
      </p:sp>
      <p:sp>
        <p:nvSpPr>
          <p:cNvPr id="8" name="Marcador de pie de página 7">
            <a:extLst>
              <a:ext uri="{FF2B5EF4-FFF2-40B4-BE49-F238E27FC236}">
                <a16:creationId xmlns:a16="http://schemas.microsoft.com/office/drawing/2014/main" id="{CEB4C66E-0612-4CE7-B00F-B4E77F8537E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F1ABBF7-8AAA-45F6-830B-B51DB54292D8}"/>
              </a:ext>
            </a:extLst>
          </p:cNvPr>
          <p:cNvSpPr>
            <a:spLocks noGrp="1"/>
          </p:cNvSpPr>
          <p:nvPr>
            <p:ph type="sldNum" sz="quarter" idx="12"/>
          </p:nvPr>
        </p:nvSpPr>
        <p:spPr/>
        <p:txBody>
          <a:bodyPr/>
          <a:lstStyle/>
          <a:p>
            <a:fld id="{BC9091B4-743D-44B0-965B-80B738F1F4B4}" type="slidenum">
              <a:rPr lang="es-ES" smtClean="0"/>
              <a:t>‹Nº›</a:t>
            </a:fld>
            <a:endParaRPr lang="es-ES"/>
          </a:p>
        </p:txBody>
      </p:sp>
    </p:spTree>
    <p:extLst>
      <p:ext uri="{BB962C8B-B14F-4D97-AF65-F5344CB8AC3E}">
        <p14:creationId xmlns:p14="http://schemas.microsoft.com/office/powerpoint/2010/main" val="326822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00B8C8-5266-41CE-B65D-4CDA3F8325A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3A348EF-F2D2-4080-8656-5C8FE780EAC0}"/>
              </a:ext>
            </a:extLst>
          </p:cNvPr>
          <p:cNvSpPr>
            <a:spLocks noGrp="1"/>
          </p:cNvSpPr>
          <p:nvPr>
            <p:ph type="dt" sz="half" idx="10"/>
          </p:nvPr>
        </p:nvSpPr>
        <p:spPr/>
        <p:txBody>
          <a:bodyPr/>
          <a:lstStyle/>
          <a:p>
            <a:fld id="{14D7FDF7-8B4C-40C4-B2A5-8BA6A636AFEB}" type="datetimeFigureOut">
              <a:rPr lang="es-ES" smtClean="0"/>
              <a:t>14/05/2021</a:t>
            </a:fld>
            <a:endParaRPr lang="es-ES"/>
          </a:p>
        </p:txBody>
      </p:sp>
      <p:sp>
        <p:nvSpPr>
          <p:cNvPr id="4" name="Marcador de pie de página 3">
            <a:extLst>
              <a:ext uri="{FF2B5EF4-FFF2-40B4-BE49-F238E27FC236}">
                <a16:creationId xmlns:a16="http://schemas.microsoft.com/office/drawing/2014/main" id="{985513B0-17F6-4467-984D-CB5A0DA6041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488DD55-2364-44B0-80E3-FF810F8162ED}"/>
              </a:ext>
            </a:extLst>
          </p:cNvPr>
          <p:cNvSpPr>
            <a:spLocks noGrp="1"/>
          </p:cNvSpPr>
          <p:nvPr>
            <p:ph type="sldNum" sz="quarter" idx="12"/>
          </p:nvPr>
        </p:nvSpPr>
        <p:spPr/>
        <p:txBody>
          <a:bodyPr/>
          <a:lstStyle/>
          <a:p>
            <a:fld id="{BC9091B4-743D-44B0-965B-80B738F1F4B4}" type="slidenum">
              <a:rPr lang="es-ES" smtClean="0"/>
              <a:t>‹Nº›</a:t>
            </a:fld>
            <a:endParaRPr lang="es-ES"/>
          </a:p>
        </p:txBody>
      </p:sp>
    </p:spTree>
    <p:extLst>
      <p:ext uri="{BB962C8B-B14F-4D97-AF65-F5344CB8AC3E}">
        <p14:creationId xmlns:p14="http://schemas.microsoft.com/office/powerpoint/2010/main" val="297053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F1B050-69A9-437B-82D8-2331FEE336BB}"/>
              </a:ext>
            </a:extLst>
          </p:cNvPr>
          <p:cNvSpPr>
            <a:spLocks noGrp="1"/>
          </p:cNvSpPr>
          <p:nvPr>
            <p:ph type="dt" sz="half" idx="10"/>
          </p:nvPr>
        </p:nvSpPr>
        <p:spPr/>
        <p:txBody>
          <a:bodyPr/>
          <a:lstStyle/>
          <a:p>
            <a:fld id="{14D7FDF7-8B4C-40C4-B2A5-8BA6A636AFEB}" type="datetimeFigureOut">
              <a:rPr lang="es-ES" smtClean="0"/>
              <a:t>14/05/2021</a:t>
            </a:fld>
            <a:endParaRPr lang="es-ES"/>
          </a:p>
        </p:txBody>
      </p:sp>
      <p:sp>
        <p:nvSpPr>
          <p:cNvPr id="3" name="Marcador de pie de página 2">
            <a:extLst>
              <a:ext uri="{FF2B5EF4-FFF2-40B4-BE49-F238E27FC236}">
                <a16:creationId xmlns:a16="http://schemas.microsoft.com/office/drawing/2014/main" id="{6343B780-D7A0-4B52-B364-754CB623ED5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46682A4-E3A3-4823-B5D2-FCF6537D6786}"/>
              </a:ext>
            </a:extLst>
          </p:cNvPr>
          <p:cNvSpPr>
            <a:spLocks noGrp="1"/>
          </p:cNvSpPr>
          <p:nvPr>
            <p:ph type="sldNum" sz="quarter" idx="12"/>
          </p:nvPr>
        </p:nvSpPr>
        <p:spPr/>
        <p:txBody>
          <a:bodyPr/>
          <a:lstStyle/>
          <a:p>
            <a:fld id="{BC9091B4-743D-44B0-965B-80B738F1F4B4}" type="slidenum">
              <a:rPr lang="es-ES" smtClean="0"/>
              <a:t>‹Nº›</a:t>
            </a:fld>
            <a:endParaRPr lang="es-ES"/>
          </a:p>
        </p:txBody>
      </p:sp>
    </p:spTree>
    <p:extLst>
      <p:ext uri="{BB962C8B-B14F-4D97-AF65-F5344CB8AC3E}">
        <p14:creationId xmlns:p14="http://schemas.microsoft.com/office/powerpoint/2010/main" val="317823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EF764-07EA-4B87-9100-B6C7CC79348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88229BA-0670-4702-8F4C-385111E00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A5D5A15-8480-4DBB-A483-26A32486C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CD63EAA-CAE1-4B72-9DAF-52B1DB67E02E}"/>
              </a:ext>
            </a:extLst>
          </p:cNvPr>
          <p:cNvSpPr>
            <a:spLocks noGrp="1"/>
          </p:cNvSpPr>
          <p:nvPr>
            <p:ph type="dt" sz="half" idx="10"/>
          </p:nvPr>
        </p:nvSpPr>
        <p:spPr/>
        <p:txBody>
          <a:bodyPr/>
          <a:lstStyle/>
          <a:p>
            <a:fld id="{14D7FDF7-8B4C-40C4-B2A5-8BA6A636AFEB}" type="datetimeFigureOut">
              <a:rPr lang="es-ES" smtClean="0"/>
              <a:t>14/05/2021</a:t>
            </a:fld>
            <a:endParaRPr lang="es-ES"/>
          </a:p>
        </p:txBody>
      </p:sp>
      <p:sp>
        <p:nvSpPr>
          <p:cNvPr id="6" name="Marcador de pie de página 5">
            <a:extLst>
              <a:ext uri="{FF2B5EF4-FFF2-40B4-BE49-F238E27FC236}">
                <a16:creationId xmlns:a16="http://schemas.microsoft.com/office/drawing/2014/main" id="{AA3B373A-FC7F-45CE-B93C-B647134D8CF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D7F7B7-B4A1-4462-8721-DF23102637F2}"/>
              </a:ext>
            </a:extLst>
          </p:cNvPr>
          <p:cNvSpPr>
            <a:spLocks noGrp="1"/>
          </p:cNvSpPr>
          <p:nvPr>
            <p:ph type="sldNum" sz="quarter" idx="12"/>
          </p:nvPr>
        </p:nvSpPr>
        <p:spPr/>
        <p:txBody>
          <a:bodyPr/>
          <a:lstStyle/>
          <a:p>
            <a:fld id="{BC9091B4-743D-44B0-965B-80B738F1F4B4}" type="slidenum">
              <a:rPr lang="es-ES" smtClean="0"/>
              <a:t>‹Nº›</a:t>
            </a:fld>
            <a:endParaRPr lang="es-ES"/>
          </a:p>
        </p:txBody>
      </p:sp>
    </p:spTree>
    <p:extLst>
      <p:ext uri="{BB962C8B-B14F-4D97-AF65-F5344CB8AC3E}">
        <p14:creationId xmlns:p14="http://schemas.microsoft.com/office/powerpoint/2010/main" val="44408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417D4-6DF9-4560-ADBA-3C3CB1AB6A3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BD3462F-6789-4957-8A29-5F8E3CEA7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7A8ACD3-B1A9-4456-8B10-8277359EC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43732FD-208A-4A07-BBF9-F325F8B5B2A0}"/>
              </a:ext>
            </a:extLst>
          </p:cNvPr>
          <p:cNvSpPr>
            <a:spLocks noGrp="1"/>
          </p:cNvSpPr>
          <p:nvPr>
            <p:ph type="dt" sz="half" idx="10"/>
          </p:nvPr>
        </p:nvSpPr>
        <p:spPr/>
        <p:txBody>
          <a:bodyPr/>
          <a:lstStyle/>
          <a:p>
            <a:fld id="{14D7FDF7-8B4C-40C4-B2A5-8BA6A636AFEB}" type="datetimeFigureOut">
              <a:rPr lang="es-ES" smtClean="0"/>
              <a:t>14/05/2021</a:t>
            </a:fld>
            <a:endParaRPr lang="es-ES"/>
          </a:p>
        </p:txBody>
      </p:sp>
      <p:sp>
        <p:nvSpPr>
          <p:cNvPr id="6" name="Marcador de pie de página 5">
            <a:extLst>
              <a:ext uri="{FF2B5EF4-FFF2-40B4-BE49-F238E27FC236}">
                <a16:creationId xmlns:a16="http://schemas.microsoft.com/office/drawing/2014/main" id="{612BF342-12D1-4304-836C-07A279A0116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D2696A4-7066-461E-B588-52F218057F6D}"/>
              </a:ext>
            </a:extLst>
          </p:cNvPr>
          <p:cNvSpPr>
            <a:spLocks noGrp="1"/>
          </p:cNvSpPr>
          <p:nvPr>
            <p:ph type="sldNum" sz="quarter" idx="12"/>
          </p:nvPr>
        </p:nvSpPr>
        <p:spPr/>
        <p:txBody>
          <a:bodyPr/>
          <a:lstStyle/>
          <a:p>
            <a:fld id="{BC9091B4-743D-44B0-965B-80B738F1F4B4}" type="slidenum">
              <a:rPr lang="es-ES" smtClean="0"/>
              <a:t>‹Nº›</a:t>
            </a:fld>
            <a:endParaRPr lang="es-ES"/>
          </a:p>
        </p:txBody>
      </p:sp>
    </p:spTree>
    <p:extLst>
      <p:ext uri="{BB962C8B-B14F-4D97-AF65-F5344CB8AC3E}">
        <p14:creationId xmlns:p14="http://schemas.microsoft.com/office/powerpoint/2010/main" val="263595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6C2279-5338-4618-A865-E3B768C84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EA7C1E-9F5B-4D44-9734-AA3427888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68F73D-87EA-49F9-831A-E446ED288D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7FDF7-8B4C-40C4-B2A5-8BA6A636AFEB}" type="datetimeFigureOut">
              <a:rPr lang="es-ES" smtClean="0"/>
              <a:t>14/05/2021</a:t>
            </a:fld>
            <a:endParaRPr lang="es-ES"/>
          </a:p>
        </p:txBody>
      </p:sp>
      <p:sp>
        <p:nvSpPr>
          <p:cNvPr id="5" name="Marcador de pie de página 4">
            <a:extLst>
              <a:ext uri="{FF2B5EF4-FFF2-40B4-BE49-F238E27FC236}">
                <a16:creationId xmlns:a16="http://schemas.microsoft.com/office/drawing/2014/main" id="{DD79EC0A-C166-4C77-887A-F014EFEA7C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36F6CA5-297B-47E1-B197-B27CD18C8D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091B4-743D-44B0-965B-80B738F1F4B4}" type="slidenum">
              <a:rPr lang="es-ES" smtClean="0"/>
              <a:t>‹Nº›</a:t>
            </a:fld>
            <a:endParaRPr lang="es-ES"/>
          </a:p>
        </p:txBody>
      </p:sp>
    </p:spTree>
    <p:extLst>
      <p:ext uri="{BB962C8B-B14F-4D97-AF65-F5344CB8AC3E}">
        <p14:creationId xmlns:p14="http://schemas.microsoft.com/office/powerpoint/2010/main" val="1497190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www.mclibre.org/" TargetMode="External"/><Relationship Id="rId2" Type="http://schemas.openxmlformats.org/officeDocument/2006/relationships/hyperlink" Target="https://www.mclibre.org/consultar/python/ejercicios/ej-if-else-2.html#ejercicio-10" TargetMode="External"/><Relationship Id="rId1" Type="http://schemas.openxmlformats.org/officeDocument/2006/relationships/slideLayout" Target="../slideLayouts/slideLayout2.xml"/><Relationship Id="rId4" Type="http://schemas.openxmlformats.org/officeDocument/2006/relationships/hyperlink" Target="https://codenepal.dev/tag/python-1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BE5B2"/>
        </a:solidFill>
        <a:effectLst/>
      </p:bgPr>
    </p:bg>
    <p:spTree>
      <p:nvGrpSpPr>
        <p:cNvPr id="1" name=""/>
        <p:cNvGrpSpPr/>
        <p:nvPr/>
      </p:nvGrpSpPr>
      <p:grpSpPr>
        <a:xfrm>
          <a:off x="0" y="0"/>
          <a:ext cx="0" cy="0"/>
          <a:chOff x="0" y="0"/>
          <a:chExt cx="0" cy="0"/>
        </a:xfrm>
      </p:grpSpPr>
      <p:pic>
        <p:nvPicPr>
          <p:cNvPr id="1028" name="Picture 4" descr="Learn Python Programming Online – Real Python">
            <a:extLst>
              <a:ext uri="{FF2B5EF4-FFF2-40B4-BE49-F238E27FC236}">
                <a16:creationId xmlns:a16="http://schemas.microsoft.com/office/drawing/2014/main" id="{6B311B0D-6F05-4E3D-B1BB-5D79A6A77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84463"/>
            <a:ext cx="1219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uede ser una imagen de una o varias personas, pelo, ropa de abrigo y texto que dice &quot;pyladies Arequipa&quot;">
            <a:extLst>
              <a:ext uri="{FF2B5EF4-FFF2-40B4-BE49-F238E27FC236}">
                <a16:creationId xmlns:a16="http://schemas.microsoft.com/office/drawing/2014/main" id="{E4496B7A-0646-4790-ADE5-B86BD68A68E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718" b="89827" l="9981" r="89827">
                        <a14:foregroundMark x1="48560" y1="16699" x2="40307" y2="9981"/>
                        <a14:foregroundMark x1="40307" y1="9981" x2="46833" y2="6718"/>
                        <a14:foregroundMark x1="35509" y1="58349" x2="33589" y2="54511"/>
                        <a14:foregroundMark x1="38964" y1="56046" x2="36852" y2="58157"/>
                        <a14:foregroundMark x1="65259" y1="55470" x2="63724" y2="55854"/>
                        <a14:foregroundMark x1="32054" y1="64299" x2="33781" y2="66603"/>
                        <a14:foregroundMark x1="23800" y1="39539" x2="29942" y2="34549"/>
                        <a14:foregroundMark x1="29942" y1="34549" x2="36084" y2="39155"/>
                        <a14:foregroundMark x1="45106" y1="62956" x2="32054" y2="62764"/>
                        <a14:foregroundMark x1="46449" y1="63916" x2="57774" y2="62572"/>
                        <a14:foregroundMark x1="58925" y1="62764" x2="67562" y2="63724"/>
                        <a14:foregroundMark x1="67562" y1="63724" x2="67562" y2="63724"/>
                        <a14:foregroundMark x1="37620" y1="68714" x2="46833" y2="64875"/>
                        <a14:foregroundMark x1="63340" y1="68330" x2="55662" y2="68714"/>
                        <a14:foregroundMark x1="55662" y1="68714" x2="51056" y2="63724"/>
                        <a14:foregroundMark x1="26871" y1="83685" x2="25336" y2="78887"/>
                        <a14:foregroundMark x1="38964" y1="65451" x2="36276" y2="65067"/>
                        <a14:foregroundMark x1="63340" y1="65067" x2="57582" y2="65067"/>
                        <a14:foregroundMark x1="56430" y1="78887" x2="57965" y2="73129"/>
                        <a14:foregroundMark x1="40691" y1="82534" x2="40691" y2="74280"/>
                        <a14:foregroundMark x1="60461" y1="79655" x2="66027" y2="80614"/>
                        <a14:foregroundMark x1="70633" y1="78887" x2="71977" y2="82342"/>
                        <a14:foregroundMark x1="61228" y1="75624" x2="61228" y2="75624"/>
                      </a14:backgroundRemoval>
                    </a14:imgEffect>
                  </a14:imgLayer>
                </a14:imgProps>
              </a:ext>
              <a:ext uri="{28A0092B-C50C-407E-A947-70E740481C1C}">
                <a14:useLocalDpi xmlns:a14="http://schemas.microsoft.com/office/drawing/2010/main" val="0"/>
              </a:ext>
            </a:extLst>
          </a:blip>
          <a:srcRect/>
          <a:stretch>
            <a:fillRect/>
          </a:stretch>
        </p:blipFill>
        <p:spPr bwMode="auto">
          <a:xfrm>
            <a:off x="10264725" y="144013"/>
            <a:ext cx="1814732" cy="1814732"/>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E2117957-EE7B-4FA3-9312-6DE3905339AC}"/>
              </a:ext>
            </a:extLst>
          </p:cNvPr>
          <p:cNvSpPr/>
          <p:nvPr/>
        </p:nvSpPr>
        <p:spPr>
          <a:xfrm>
            <a:off x="3274210" y="302093"/>
            <a:ext cx="5643579" cy="2554545"/>
          </a:xfrm>
          <a:prstGeom prst="rect">
            <a:avLst/>
          </a:prstGeom>
          <a:noFill/>
        </p:spPr>
        <p:txBody>
          <a:bodyPr wrap="square" lIns="91440" tIns="45720" rIns="91440" bIns="45720">
            <a:spAutoFit/>
          </a:bodyPr>
          <a:lstStyle/>
          <a:p>
            <a:pPr algn="ctr"/>
            <a:r>
              <a:rPr lang="es-ES" sz="8000" b="1" dirty="0">
                <a:ln w="6600">
                  <a:solidFill>
                    <a:schemeClr val="accent2"/>
                  </a:solidFill>
                  <a:prstDash val="solid"/>
                </a:ln>
                <a:solidFill>
                  <a:srgbClr val="FFFFFF"/>
                </a:solidFill>
                <a:effectLst>
                  <a:outerShdw dist="38100" dir="2700000" algn="tl" rotWithShape="0">
                    <a:schemeClr val="accent2"/>
                  </a:outerShdw>
                </a:effectLst>
              </a:rPr>
              <a:t>1 Hora de Python</a:t>
            </a:r>
          </a:p>
        </p:txBody>
      </p:sp>
    </p:spTree>
    <p:extLst>
      <p:ext uri="{BB962C8B-B14F-4D97-AF65-F5344CB8AC3E}">
        <p14:creationId xmlns:p14="http://schemas.microsoft.com/office/powerpoint/2010/main" val="1942429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39AEE0-8CB3-41DA-90E7-89BBDE774FE2}"/>
              </a:ext>
            </a:extLst>
          </p:cNvPr>
          <p:cNvSpPr>
            <a:spLocks noGrp="1"/>
          </p:cNvSpPr>
          <p:nvPr>
            <p:ph type="title"/>
          </p:nvPr>
        </p:nvSpPr>
        <p:spPr/>
        <p:txBody>
          <a:bodyPr/>
          <a:lstStyle/>
          <a:p>
            <a:r>
              <a:rPr lang="es-ES" dirty="0"/>
              <a:t>MATERIALES</a:t>
            </a:r>
          </a:p>
        </p:txBody>
      </p:sp>
      <p:sp>
        <p:nvSpPr>
          <p:cNvPr id="3" name="Marcador de contenido 2">
            <a:extLst>
              <a:ext uri="{FF2B5EF4-FFF2-40B4-BE49-F238E27FC236}">
                <a16:creationId xmlns:a16="http://schemas.microsoft.com/office/drawing/2014/main" id="{BD35D0F0-55FA-42A2-AF75-5B6BBD551111}"/>
              </a:ext>
            </a:extLst>
          </p:cNvPr>
          <p:cNvSpPr>
            <a:spLocks noGrp="1"/>
          </p:cNvSpPr>
          <p:nvPr>
            <p:ph idx="1"/>
          </p:nvPr>
        </p:nvSpPr>
        <p:spPr/>
        <p:txBody>
          <a:bodyPr/>
          <a:lstStyle/>
          <a:p>
            <a:r>
              <a:rPr lang="es-ES" dirty="0"/>
              <a:t>Ejercicios </a:t>
            </a:r>
            <a:r>
              <a:rPr lang="es-ES" dirty="0" err="1"/>
              <a:t>if</a:t>
            </a:r>
            <a:r>
              <a:rPr lang="es-ES" dirty="0"/>
              <a:t>:</a:t>
            </a:r>
          </a:p>
          <a:p>
            <a:pPr marL="0" indent="0">
              <a:buNone/>
            </a:pPr>
            <a:r>
              <a:rPr lang="es-ES" dirty="0">
                <a:hlinkClick r:id="rId2"/>
              </a:rPr>
              <a:t>Ejercicios (2). </a:t>
            </a:r>
            <a:r>
              <a:rPr lang="es-ES" dirty="0" err="1">
                <a:hlinkClick r:id="rId2"/>
              </a:rPr>
              <a:t>if</a:t>
            </a:r>
            <a:r>
              <a:rPr lang="es-ES" dirty="0">
                <a:hlinkClick r:id="rId2"/>
              </a:rPr>
              <a:t> ... </a:t>
            </a:r>
            <a:r>
              <a:rPr lang="es-ES" dirty="0" err="1">
                <a:hlinkClick r:id="rId2"/>
              </a:rPr>
              <a:t>elif</a:t>
            </a:r>
            <a:r>
              <a:rPr lang="es-ES" dirty="0">
                <a:hlinkClick r:id="rId2"/>
              </a:rPr>
              <a:t> ... </a:t>
            </a:r>
            <a:r>
              <a:rPr lang="es-ES" dirty="0" err="1">
                <a:hlinkClick r:id="rId2"/>
              </a:rPr>
              <a:t>else</a:t>
            </a:r>
            <a:r>
              <a:rPr lang="es-ES" dirty="0">
                <a:hlinkClick r:id="rId2"/>
              </a:rPr>
              <a:t> ... Python. Bartolomé </a:t>
            </a:r>
            <a:r>
              <a:rPr lang="es-ES" dirty="0" err="1">
                <a:hlinkClick r:id="rId2"/>
              </a:rPr>
              <a:t>Sintes</a:t>
            </a:r>
            <a:r>
              <a:rPr lang="es-ES" dirty="0">
                <a:hlinkClick r:id="rId2"/>
              </a:rPr>
              <a:t> Marco. </a:t>
            </a:r>
            <a:r>
              <a:rPr lang="es-ES" dirty="0">
                <a:hlinkClick r:id="rId3"/>
              </a:rPr>
              <a:t>www.mclibre.org</a:t>
            </a:r>
            <a:endParaRPr lang="es-ES" dirty="0"/>
          </a:p>
          <a:p>
            <a:pPr marL="0" indent="0">
              <a:buNone/>
            </a:pPr>
            <a:r>
              <a:rPr lang="es-ES" dirty="0"/>
              <a:t>Material variado de Python:</a:t>
            </a:r>
          </a:p>
          <a:p>
            <a:pPr marL="0" indent="0">
              <a:buNone/>
            </a:pPr>
            <a:r>
              <a:rPr lang="es-ES" dirty="0">
                <a:hlinkClick r:id="rId4"/>
              </a:rPr>
              <a:t>Python 101 – </a:t>
            </a:r>
            <a:r>
              <a:rPr lang="es-ES" dirty="0" err="1">
                <a:hlinkClick r:id="rId4"/>
              </a:rPr>
              <a:t>CodeNepal</a:t>
            </a:r>
            <a:endParaRPr lang="es-ES" dirty="0"/>
          </a:p>
          <a:p>
            <a:pPr marL="0" indent="0">
              <a:buNone/>
            </a:pPr>
            <a:endParaRPr lang="es-ES" dirty="0"/>
          </a:p>
        </p:txBody>
      </p:sp>
    </p:spTree>
    <p:extLst>
      <p:ext uri="{BB962C8B-B14F-4D97-AF65-F5344CB8AC3E}">
        <p14:creationId xmlns:p14="http://schemas.microsoft.com/office/powerpoint/2010/main" val="286018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747AF-0ACE-49AC-955B-ECB8E55FAB17}"/>
              </a:ext>
            </a:extLst>
          </p:cNvPr>
          <p:cNvSpPr>
            <a:spLocks noGrp="1"/>
          </p:cNvSpPr>
          <p:nvPr>
            <p:ph type="title"/>
          </p:nvPr>
        </p:nvSpPr>
        <p:spPr/>
        <p:txBody>
          <a:bodyPr/>
          <a:lstStyle/>
          <a:p>
            <a:r>
              <a:rPr lang="es-ES" dirty="0">
                <a:highlight>
                  <a:srgbClr val="ABE5B2"/>
                </a:highlight>
              </a:rPr>
              <a:t>Declaraciones Condicionales</a:t>
            </a:r>
          </a:p>
        </p:txBody>
      </p:sp>
      <p:sp>
        <p:nvSpPr>
          <p:cNvPr id="3" name="Marcador de contenido 2">
            <a:extLst>
              <a:ext uri="{FF2B5EF4-FFF2-40B4-BE49-F238E27FC236}">
                <a16:creationId xmlns:a16="http://schemas.microsoft.com/office/drawing/2014/main" id="{254962E7-5150-4ECA-B323-8F0353B28951}"/>
              </a:ext>
            </a:extLst>
          </p:cNvPr>
          <p:cNvSpPr>
            <a:spLocks noGrp="1"/>
          </p:cNvSpPr>
          <p:nvPr>
            <p:ph idx="1"/>
          </p:nvPr>
        </p:nvSpPr>
        <p:spPr/>
        <p:txBody>
          <a:bodyPr/>
          <a:lstStyle/>
          <a:p>
            <a:pPr marL="0" indent="0" algn="l">
              <a:buNone/>
            </a:pPr>
            <a:r>
              <a:rPr lang="es-ES" b="0" i="0" dirty="0">
                <a:effectLst/>
              </a:rPr>
              <a:t>Las instrucciones condicionales son otra parte importante de cualquier lenguaje de programación. Indica a un bloque que realice una determinada tarea en función de las condiciones que se le pasen.</a:t>
            </a:r>
          </a:p>
          <a:p>
            <a:pPr marL="0" indent="0" algn="l">
              <a:buNone/>
            </a:pPr>
            <a:endParaRPr lang="es-ES" dirty="0"/>
          </a:p>
          <a:p>
            <a:pPr marL="0" indent="0" algn="l">
              <a:buNone/>
            </a:pPr>
            <a:r>
              <a:rPr lang="es-ES" b="0" i="0" dirty="0">
                <a:effectLst/>
              </a:rPr>
              <a:t>En palabras simples, las instrucciones condicionales son aquellas instrucciones que ejecutan código diferente basado en la expresión booleana que se le proporciona.</a:t>
            </a:r>
          </a:p>
          <a:p>
            <a:endParaRPr lang="es-ES" dirty="0"/>
          </a:p>
        </p:txBody>
      </p:sp>
    </p:spTree>
    <p:extLst>
      <p:ext uri="{BB962C8B-B14F-4D97-AF65-F5344CB8AC3E}">
        <p14:creationId xmlns:p14="http://schemas.microsoft.com/office/powerpoint/2010/main" val="296383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DD7D84-0525-498B-8DF2-F896A85F57F3}"/>
              </a:ext>
            </a:extLst>
          </p:cNvPr>
          <p:cNvSpPr>
            <a:spLocks noGrp="1"/>
          </p:cNvSpPr>
          <p:nvPr>
            <p:ph type="title"/>
          </p:nvPr>
        </p:nvSpPr>
        <p:spPr/>
        <p:txBody>
          <a:bodyPr/>
          <a:lstStyle/>
          <a:p>
            <a:r>
              <a:rPr lang="es-ES" dirty="0">
                <a:highlight>
                  <a:srgbClr val="ABE5B2"/>
                </a:highlight>
              </a:rPr>
              <a:t>La declaración </a:t>
            </a:r>
            <a:r>
              <a:rPr lang="es-ES" b="1" i="1" dirty="0">
                <a:highlight>
                  <a:srgbClr val="ABE5B2"/>
                </a:highlight>
                <a:latin typeface="+mn-lt"/>
              </a:rPr>
              <a:t>IF</a:t>
            </a:r>
          </a:p>
        </p:txBody>
      </p:sp>
      <p:sp>
        <p:nvSpPr>
          <p:cNvPr id="3" name="Marcador de contenido 2">
            <a:extLst>
              <a:ext uri="{FF2B5EF4-FFF2-40B4-BE49-F238E27FC236}">
                <a16:creationId xmlns:a16="http://schemas.microsoft.com/office/drawing/2014/main" id="{EA0395D3-3180-49F7-9FA1-894F73667B26}"/>
              </a:ext>
            </a:extLst>
          </p:cNvPr>
          <p:cNvSpPr>
            <a:spLocks noGrp="1"/>
          </p:cNvSpPr>
          <p:nvPr>
            <p:ph idx="1"/>
          </p:nvPr>
        </p:nvSpPr>
        <p:spPr/>
        <p:txBody>
          <a:bodyPr/>
          <a:lstStyle/>
          <a:p>
            <a:r>
              <a:rPr lang="es-ES" b="0" i="0" dirty="0">
                <a:effectLst/>
              </a:rPr>
              <a:t>Es la instrucción condicional más fundamental en cualquier lenguaje de programación.</a:t>
            </a:r>
            <a:endParaRPr lang="es-ES" dirty="0"/>
          </a:p>
        </p:txBody>
      </p:sp>
      <p:pic>
        <p:nvPicPr>
          <p:cNvPr id="5" name="Imagen 4">
            <a:extLst>
              <a:ext uri="{FF2B5EF4-FFF2-40B4-BE49-F238E27FC236}">
                <a16:creationId xmlns:a16="http://schemas.microsoft.com/office/drawing/2014/main" id="{A26B6EE3-3907-4CA7-A661-E4EB9DBF2128}"/>
              </a:ext>
            </a:extLst>
          </p:cNvPr>
          <p:cNvPicPr>
            <a:picLocks noChangeAspect="1"/>
          </p:cNvPicPr>
          <p:nvPr/>
        </p:nvPicPr>
        <p:blipFill>
          <a:blip r:embed="rId2"/>
          <a:stretch>
            <a:fillRect/>
          </a:stretch>
        </p:blipFill>
        <p:spPr>
          <a:xfrm>
            <a:off x="3524063" y="2815431"/>
            <a:ext cx="5143873" cy="1185863"/>
          </a:xfrm>
          <a:prstGeom prst="rect">
            <a:avLst/>
          </a:prstGeom>
        </p:spPr>
      </p:pic>
      <p:pic>
        <p:nvPicPr>
          <p:cNvPr id="7" name="Imagen 6">
            <a:extLst>
              <a:ext uri="{FF2B5EF4-FFF2-40B4-BE49-F238E27FC236}">
                <a16:creationId xmlns:a16="http://schemas.microsoft.com/office/drawing/2014/main" id="{5C858556-0F7F-4EC3-8EFB-BF860F8548EB}"/>
              </a:ext>
            </a:extLst>
          </p:cNvPr>
          <p:cNvPicPr>
            <a:picLocks noChangeAspect="1"/>
          </p:cNvPicPr>
          <p:nvPr/>
        </p:nvPicPr>
        <p:blipFill>
          <a:blip r:embed="rId3"/>
          <a:stretch>
            <a:fillRect/>
          </a:stretch>
        </p:blipFill>
        <p:spPr>
          <a:xfrm>
            <a:off x="81429" y="4474265"/>
            <a:ext cx="12029141" cy="1960632"/>
          </a:xfrm>
          <a:prstGeom prst="rect">
            <a:avLst/>
          </a:prstGeom>
        </p:spPr>
      </p:pic>
    </p:spTree>
    <p:extLst>
      <p:ext uri="{BB962C8B-B14F-4D97-AF65-F5344CB8AC3E}">
        <p14:creationId xmlns:p14="http://schemas.microsoft.com/office/powerpoint/2010/main" val="297795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3E2E71A-58BF-47A0-91E1-738644BA9A77}"/>
              </a:ext>
            </a:extLst>
          </p:cNvPr>
          <p:cNvSpPr>
            <a:spLocks noGrp="1"/>
          </p:cNvSpPr>
          <p:nvPr>
            <p:ph idx="1"/>
          </p:nvPr>
        </p:nvSpPr>
        <p:spPr>
          <a:xfrm>
            <a:off x="838200" y="681037"/>
            <a:ext cx="10515600" cy="5495926"/>
          </a:xfrm>
        </p:spPr>
        <p:txBody>
          <a:bodyPr/>
          <a:lstStyle/>
          <a:p>
            <a:pPr marL="0" indent="0">
              <a:buNone/>
            </a:pPr>
            <a:r>
              <a:rPr lang="es-ES" b="0" i="0" dirty="0">
                <a:effectLst/>
              </a:rPr>
              <a:t>La instrucción </a:t>
            </a:r>
            <a:r>
              <a:rPr lang="es-ES" b="1" i="1" dirty="0" err="1">
                <a:effectLst/>
              </a:rPr>
              <a:t>elif</a:t>
            </a:r>
            <a:r>
              <a:rPr lang="es-ES" b="0" i="0" dirty="0">
                <a:effectLst/>
              </a:rPr>
              <a:t> es útil cuando tiene varias condiciones para comprobar y desea ejecutar códigos diferentes en función de qué condición se cumple.</a:t>
            </a:r>
            <a:endParaRPr lang="es-ES" dirty="0"/>
          </a:p>
        </p:txBody>
      </p:sp>
      <p:pic>
        <p:nvPicPr>
          <p:cNvPr id="5" name="Imagen 4">
            <a:extLst>
              <a:ext uri="{FF2B5EF4-FFF2-40B4-BE49-F238E27FC236}">
                <a16:creationId xmlns:a16="http://schemas.microsoft.com/office/drawing/2014/main" id="{0333F592-E38A-4B6B-B990-82221A4B3226}"/>
              </a:ext>
            </a:extLst>
          </p:cNvPr>
          <p:cNvPicPr>
            <a:picLocks noChangeAspect="1"/>
          </p:cNvPicPr>
          <p:nvPr/>
        </p:nvPicPr>
        <p:blipFill>
          <a:blip r:embed="rId2"/>
          <a:stretch>
            <a:fillRect/>
          </a:stretch>
        </p:blipFill>
        <p:spPr>
          <a:xfrm>
            <a:off x="1460699" y="2773585"/>
            <a:ext cx="2571623" cy="2747963"/>
          </a:xfrm>
          <a:prstGeom prst="rect">
            <a:avLst/>
          </a:prstGeom>
        </p:spPr>
      </p:pic>
      <p:pic>
        <p:nvPicPr>
          <p:cNvPr id="7" name="Imagen 6">
            <a:extLst>
              <a:ext uri="{FF2B5EF4-FFF2-40B4-BE49-F238E27FC236}">
                <a16:creationId xmlns:a16="http://schemas.microsoft.com/office/drawing/2014/main" id="{9E4AB9A5-B4C1-47CD-8D9C-D7084A2551A3}"/>
              </a:ext>
            </a:extLst>
          </p:cNvPr>
          <p:cNvPicPr>
            <a:picLocks noChangeAspect="1"/>
          </p:cNvPicPr>
          <p:nvPr/>
        </p:nvPicPr>
        <p:blipFill>
          <a:blip r:embed="rId3"/>
          <a:stretch>
            <a:fillRect/>
          </a:stretch>
        </p:blipFill>
        <p:spPr>
          <a:xfrm>
            <a:off x="5834210" y="2472397"/>
            <a:ext cx="3717702" cy="3350340"/>
          </a:xfrm>
          <a:prstGeom prst="rect">
            <a:avLst/>
          </a:prstGeom>
        </p:spPr>
      </p:pic>
    </p:spTree>
    <p:extLst>
      <p:ext uri="{BB962C8B-B14F-4D97-AF65-F5344CB8AC3E}">
        <p14:creationId xmlns:p14="http://schemas.microsoft.com/office/powerpoint/2010/main" val="304277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60A22-E0A7-40B3-B698-42B0CD704789}"/>
              </a:ext>
            </a:extLst>
          </p:cNvPr>
          <p:cNvSpPr>
            <a:spLocks noGrp="1"/>
          </p:cNvSpPr>
          <p:nvPr>
            <p:ph type="title"/>
          </p:nvPr>
        </p:nvSpPr>
        <p:spPr/>
        <p:txBody>
          <a:bodyPr/>
          <a:lstStyle/>
          <a:p>
            <a:r>
              <a:rPr lang="es-ES" dirty="0"/>
              <a:t>Ejercicio 1</a:t>
            </a:r>
          </a:p>
        </p:txBody>
      </p:sp>
      <p:sp>
        <p:nvSpPr>
          <p:cNvPr id="3" name="Marcador de contenido 2">
            <a:extLst>
              <a:ext uri="{FF2B5EF4-FFF2-40B4-BE49-F238E27FC236}">
                <a16:creationId xmlns:a16="http://schemas.microsoft.com/office/drawing/2014/main" id="{84F5ACDB-22D7-49CE-8217-BE3CAF470C64}"/>
              </a:ext>
            </a:extLst>
          </p:cNvPr>
          <p:cNvSpPr>
            <a:spLocks noGrp="1"/>
          </p:cNvSpPr>
          <p:nvPr>
            <p:ph idx="1"/>
          </p:nvPr>
        </p:nvSpPr>
        <p:spPr>
          <a:xfrm>
            <a:off x="838200" y="1690688"/>
            <a:ext cx="10515600" cy="4486275"/>
          </a:xfrm>
        </p:spPr>
        <p:txBody>
          <a:bodyPr/>
          <a:lstStyle/>
          <a:p>
            <a:pPr marL="0" indent="0">
              <a:buNone/>
            </a:pPr>
            <a:r>
              <a:rPr lang="es-ES" b="0" i="0" dirty="0">
                <a:solidFill>
                  <a:srgbClr val="000000"/>
                </a:solidFill>
                <a:effectLst/>
              </a:rPr>
              <a:t>Escriba un programa que pida una distancia en centímetros y que escriba esa distancia en kilómetros, metros y centímetros (escribiendo todas las unidades).</a:t>
            </a:r>
            <a:endParaRPr lang="es-ES" dirty="0"/>
          </a:p>
        </p:txBody>
      </p:sp>
      <p:pic>
        <p:nvPicPr>
          <p:cNvPr id="5" name="Imagen 4">
            <a:extLst>
              <a:ext uri="{FF2B5EF4-FFF2-40B4-BE49-F238E27FC236}">
                <a16:creationId xmlns:a16="http://schemas.microsoft.com/office/drawing/2014/main" id="{E9B57A92-73EC-4096-A76D-F4EC0A8CA7E0}"/>
              </a:ext>
            </a:extLst>
          </p:cNvPr>
          <p:cNvPicPr>
            <a:picLocks noChangeAspect="1"/>
          </p:cNvPicPr>
          <p:nvPr/>
        </p:nvPicPr>
        <p:blipFill>
          <a:blip r:embed="rId2"/>
          <a:stretch>
            <a:fillRect/>
          </a:stretch>
        </p:blipFill>
        <p:spPr>
          <a:xfrm>
            <a:off x="1191747" y="3124200"/>
            <a:ext cx="6072482" cy="3219462"/>
          </a:xfrm>
          <a:prstGeom prst="rect">
            <a:avLst/>
          </a:prstGeom>
        </p:spPr>
      </p:pic>
      <p:pic>
        <p:nvPicPr>
          <p:cNvPr id="7" name="Imagen 6">
            <a:extLst>
              <a:ext uri="{FF2B5EF4-FFF2-40B4-BE49-F238E27FC236}">
                <a16:creationId xmlns:a16="http://schemas.microsoft.com/office/drawing/2014/main" id="{4DB0624B-444F-48F7-A685-E38F8E6A154A}"/>
              </a:ext>
            </a:extLst>
          </p:cNvPr>
          <p:cNvPicPr>
            <a:picLocks noChangeAspect="1"/>
          </p:cNvPicPr>
          <p:nvPr/>
        </p:nvPicPr>
        <p:blipFill>
          <a:blip r:embed="rId3"/>
          <a:stretch>
            <a:fillRect/>
          </a:stretch>
        </p:blipFill>
        <p:spPr>
          <a:xfrm>
            <a:off x="7485254" y="3879572"/>
            <a:ext cx="4465723" cy="930965"/>
          </a:xfrm>
          <a:prstGeom prst="rect">
            <a:avLst/>
          </a:prstGeom>
        </p:spPr>
      </p:pic>
    </p:spTree>
    <p:extLst>
      <p:ext uri="{BB962C8B-B14F-4D97-AF65-F5344CB8AC3E}">
        <p14:creationId xmlns:p14="http://schemas.microsoft.com/office/powerpoint/2010/main" val="38679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EC687E-C233-49E4-9FFD-251F69AA531F}"/>
              </a:ext>
            </a:extLst>
          </p:cNvPr>
          <p:cNvSpPr>
            <a:spLocks noGrp="1"/>
          </p:cNvSpPr>
          <p:nvPr>
            <p:ph type="title"/>
          </p:nvPr>
        </p:nvSpPr>
        <p:spPr/>
        <p:txBody>
          <a:bodyPr/>
          <a:lstStyle/>
          <a:p>
            <a:r>
              <a:rPr lang="es-ES" dirty="0"/>
              <a:t>Solución</a:t>
            </a:r>
          </a:p>
        </p:txBody>
      </p:sp>
      <p:pic>
        <p:nvPicPr>
          <p:cNvPr id="5" name="Imagen 4">
            <a:extLst>
              <a:ext uri="{FF2B5EF4-FFF2-40B4-BE49-F238E27FC236}">
                <a16:creationId xmlns:a16="http://schemas.microsoft.com/office/drawing/2014/main" id="{265DBC77-050F-4824-9A11-2A2F6C856644}"/>
              </a:ext>
            </a:extLst>
          </p:cNvPr>
          <p:cNvPicPr>
            <a:picLocks noChangeAspect="1"/>
          </p:cNvPicPr>
          <p:nvPr/>
        </p:nvPicPr>
        <p:blipFill>
          <a:blip r:embed="rId2"/>
          <a:stretch>
            <a:fillRect/>
          </a:stretch>
        </p:blipFill>
        <p:spPr>
          <a:xfrm>
            <a:off x="529763" y="1995097"/>
            <a:ext cx="11570156" cy="3252152"/>
          </a:xfrm>
          <a:prstGeom prst="rect">
            <a:avLst/>
          </a:prstGeom>
        </p:spPr>
      </p:pic>
      <p:sp>
        <p:nvSpPr>
          <p:cNvPr id="6" name="Elipse 5">
            <a:extLst>
              <a:ext uri="{FF2B5EF4-FFF2-40B4-BE49-F238E27FC236}">
                <a16:creationId xmlns:a16="http://schemas.microsoft.com/office/drawing/2014/main" id="{1A473C02-6D6D-4C7D-BBDF-BFD050393842}"/>
              </a:ext>
            </a:extLst>
          </p:cNvPr>
          <p:cNvSpPr/>
          <p:nvPr/>
        </p:nvSpPr>
        <p:spPr>
          <a:xfrm>
            <a:off x="1272209" y="4479235"/>
            <a:ext cx="596348" cy="437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de flecha 9">
            <a:extLst>
              <a:ext uri="{FF2B5EF4-FFF2-40B4-BE49-F238E27FC236}">
                <a16:creationId xmlns:a16="http://schemas.microsoft.com/office/drawing/2014/main" id="{250FED91-2AE1-4133-9AFC-4F3F040CADCB}"/>
              </a:ext>
            </a:extLst>
          </p:cNvPr>
          <p:cNvCxnSpPr/>
          <p:nvPr/>
        </p:nvCxnSpPr>
        <p:spPr>
          <a:xfrm>
            <a:off x="1590261" y="4916557"/>
            <a:ext cx="437322" cy="768626"/>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1" name="CuadroTexto 10">
            <a:extLst>
              <a:ext uri="{FF2B5EF4-FFF2-40B4-BE49-F238E27FC236}">
                <a16:creationId xmlns:a16="http://schemas.microsoft.com/office/drawing/2014/main" id="{9F9E3618-A709-458B-9A1C-68A2402A7597}"/>
              </a:ext>
            </a:extLst>
          </p:cNvPr>
          <p:cNvSpPr txBox="1"/>
          <p:nvPr/>
        </p:nvSpPr>
        <p:spPr>
          <a:xfrm>
            <a:off x="2133600" y="5579165"/>
            <a:ext cx="954481" cy="369332"/>
          </a:xfrm>
          <a:prstGeom prst="rect">
            <a:avLst/>
          </a:prstGeom>
          <a:noFill/>
        </p:spPr>
        <p:txBody>
          <a:bodyPr wrap="square" rtlCol="0">
            <a:spAutoFit/>
          </a:bodyPr>
          <a:lstStyle/>
          <a:p>
            <a:r>
              <a:rPr lang="es-ES" dirty="0"/>
              <a:t>f??</a:t>
            </a:r>
          </a:p>
        </p:txBody>
      </p:sp>
    </p:spTree>
    <p:extLst>
      <p:ext uri="{BB962C8B-B14F-4D97-AF65-F5344CB8AC3E}">
        <p14:creationId xmlns:p14="http://schemas.microsoft.com/office/powerpoint/2010/main" val="358975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A79E9A-8467-42DD-9D8F-D5A3A09FAEB3}"/>
              </a:ext>
            </a:extLst>
          </p:cNvPr>
          <p:cNvSpPr>
            <a:spLocks noGrp="1"/>
          </p:cNvSpPr>
          <p:nvPr>
            <p:ph idx="1"/>
          </p:nvPr>
        </p:nvSpPr>
        <p:spPr/>
        <p:txBody>
          <a:bodyPr/>
          <a:lstStyle/>
          <a:p>
            <a:pPr marL="0" indent="0">
              <a:buNone/>
            </a:pPr>
            <a:r>
              <a:rPr lang="es-ES" dirty="0"/>
              <a:t>f significa literales de cadena con formato (</a:t>
            </a:r>
            <a:r>
              <a:rPr lang="es-ES" dirty="0" err="1"/>
              <a:t>Formatted</a:t>
            </a:r>
            <a:r>
              <a:rPr lang="es-ES" dirty="0"/>
              <a:t> </a:t>
            </a:r>
            <a:r>
              <a:rPr lang="es-ES" dirty="0" err="1"/>
              <a:t>string</a:t>
            </a:r>
            <a:r>
              <a:rPr lang="es-ES" dirty="0"/>
              <a:t> </a:t>
            </a:r>
            <a:r>
              <a:rPr lang="es-ES" dirty="0" err="1"/>
              <a:t>literals</a:t>
            </a:r>
            <a:r>
              <a:rPr lang="es-ES" dirty="0"/>
              <a:t>)  y es nuevo en Python 3.6.</a:t>
            </a:r>
          </a:p>
          <a:p>
            <a:pPr marL="0" indent="0">
              <a:buNone/>
            </a:pPr>
            <a:r>
              <a:rPr lang="es-ES" dirty="0"/>
              <a:t>Estas cadenas pueden contener campos de sustitución, que son expresiones delimitadas por llaves. Mientras que otros literales de cadena siempre tienen un valor constante, las cadenas con formato son realmente expresiones evaluadas en tiempo de ejecución</a:t>
            </a:r>
          </a:p>
        </p:txBody>
      </p:sp>
      <p:pic>
        <p:nvPicPr>
          <p:cNvPr id="7" name="Imagen 6">
            <a:extLst>
              <a:ext uri="{FF2B5EF4-FFF2-40B4-BE49-F238E27FC236}">
                <a16:creationId xmlns:a16="http://schemas.microsoft.com/office/drawing/2014/main" id="{01206CF7-3AAD-4EE8-BA00-5675FD77C076}"/>
              </a:ext>
            </a:extLst>
          </p:cNvPr>
          <p:cNvPicPr>
            <a:picLocks noChangeAspect="1"/>
          </p:cNvPicPr>
          <p:nvPr/>
        </p:nvPicPr>
        <p:blipFill>
          <a:blip r:embed="rId2"/>
          <a:stretch>
            <a:fillRect/>
          </a:stretch>
        </p:blipFill>
        <p:spPr>
          <a:xfrm>
            <a:off x="1326998" y="3127240"/>
            <a:ext cx="8096496" cy="1748108"/>
          </a:xfrm>
          <a:prstGeom prst="rect">
            <a:avLst/>
          </a:prstGeom>
        </p:spPr>
      </p:pic>
    </p:spTree>
    <p:extLst>
      <p:ext uri="{BB962C8B-B14F-4D97-AF65-F5344CB8AC3E}">
        <p14:creationId xmlns:p14="http://schemas.microsoft.com/office/powerpoint/2010/main" val="2565990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74041-381E-416F-BC43-EAEA80829145}"/>
              </a:ext>
            </a:extLst>
          </p:cNvPr>
          <p:cNvSpPr>
            <a:spLocks noGrp="1"/>
          </p:cNvSpPr>
          <p:nvPr>
            <p:ph type="title"/>
          </p:nvPr>
        </p:nvSpPr>
        <p:spPr/>
        <p:txBody>
          <a:bodyPr/>
          <a:lstStyle/>
          <a:p>
            <a:r>
              <a:rPr lang="es-ES" dirty="0"/>
              <a:t>Ejercicio 2</a:t>
            </a:r>
          </a:p>
        </p:txBody>
      </p:sp>
      <p:sp>
        <p:nvSpPr>
          <p:cNvPr id="3" name="Marcador de contenido 2">
            <a:extLst>
              <a:ext uri="{FF2B5EF4-FFF2-40B4-BE49-F238E27FC236}">
                <a16:creationId xmlns:a16="http://schemas.microsoft.com/office/drawing/2014/main" id="{96166208-574E-4E32-B41D-2C8AEC077A83}"/>
              </a:ext>
            </a:extLst>
          </p:cNvPr>
          <p:cNvSpPr>
            <a:spLocks noGrp="1"/>
          </p:cNvSpPr>
          <p:nvPr>
            <p:ph idx="1"/>
          </p:nvPr>
        </p:nvSpPr>
        <p:spPr/>
        <p:txBody>
          <a:bodyPr/>
          <a:lstStyle/>
          <a:p>
            <a:pPr marL="0" indent="0">
              <a:buNone/>
            </a:pPr>
            <a:r>
              <a:rPr lang="es-ES" b="0" i="0" dirty="0">
                <a:solidFill>
                  <a:srgbClr val="000000"/>
                </a:solidFill>
                <a:effectLst/>
              </a:rPr>
              <a:t>Mejore el programa anterior haciendo que no se escriban las unidades innecesarias (cuando el valor es cero)</a:t>
            </a:r>
          </a:p>
          <a:p>
            <a:pPr marL="0" indent="0">
              <a:buNone/>
            </a:pPr>
            <a:endParaRPr lang="es-ES" dirty="0"/>
          </a:p>
        </p:txBody>
      </p:sp>
      <p:pic>
        <p:nvPicPr>
          <p:cNvPr id="5" name="Imagen 4">
            <a:extLst>
              <a:ext uri="{FF2B5EF4-FFF2-40B4-BE49-F238E27FC236}">
                <a16:creationId xmlns:a16="http://schemas.microsoft.com/office/drawing/2014/main" id="{C42B975D-475F-45C6-AA72-F55DCD995AE4}"/>
              </a:ext>
            </a:extLst>
          </p:cNvPr>
          <p:cNvPicPr>
            <a:picLocks noChangeAspect="1"/>
          </p:cNvPicPr>
          <p:nvPr/>
        </p:nvPicPr>
        <p:blipFill>
          <a:blip r:embed="rId2"/>
          <a:stretch>
            <a:fillRect/>
          </a:stretch>
        </p:blipFill>
        <p:spPr>
          <a:xfrm>
            <a:off x="2318283" y="2938829"/>
            <a:ext cx="7251632" cy="2688248"/>
          </a:xfrm>
          <a:prstGeom prst="rect">
            <a:avLst/>
          </a:prstGeom>
        </p:spPr>
      </p:pic>
      <p:sp>
        <p:nvSpPr>
          <p:cNvPr id="6" name="Cara sonriente 5">
            <a:extLst>
              <a:ext uri="{FF2B5EF4-FFF2-40B4-BE49-F238E27FC236}">
                <a16:creationId xmlns:a16="http://schemas.microsoft.com/office/drawing/2014/main" id="{44A88125-A5CE-4C6B-8A63-2C63F56F3B13}"/>
              </a:ext>
            </a:extLst>
          </p:cNvPr>
          <p:cNvSpPr/>
          <p:nvPr/>
        </p:nvSpPr>
        <p:spPr>
          <a:xfrm>
            <a:off x="10084904" y="2938829"/>
            <a:ext cx="1683026" cy="161991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5402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82B103-CAB6-4D94-BF3D-B18646B39220}"/>
              </a:ext>
            </a:extLst>
          </p:cNvPr>
          <p:cNvSpPr>
            <a:spLocks noGrp="1"/>
          </p:cNvSpPr>
          <p:nvPr>
            <p:ph type="title"/>
          </p:nvPr>
        </p:nvSpPr>
        <p:spPr/>
        <p:txBody>
          <a:bodyPr/>
          <a:lstStyle/>
          <a:p>
            <a:r>
              <a:rPr lang="es-ES" dirty="0"/>
              <a:t>Solución </a:t>
            </a:r>
          </a:p>
        </p:txBody>
      </p:sp>
      <p:pic>
        <p:nvPicPr>
          <p:cNvPr id="5" name="Marcador de contenido 4">
            <a:extLst>
              <a:ext uri="{FF2B5EF4-FFF2-40B4-BE49-F238E27FC236}">
                <a16:creationId xmlns:a16="http://schemas.microsoft.com/office/drawing/2014/main" id="{7F64865E-E2E3-42B0-8D24-3652787F0B9C}"/>
              </a:ext>
            </a:extLst>
          </p:cNvPr>
          <p:cNvPicPr>
            <a:picLocks noGrp="1" noChangeAspect="1"/>
          </p:cNvPicPr>
          <p:nvPr>
            <p:ph idx="1"/>
          </p:nvPr>
        </p:nvPicPr>
        <p:blipFill>
          <a:blip r:embed="rId2"/>
          <a:stretch>
            <a:fillRect/>
          </a:stretch>
        </p:blipFill>
        <p:spPr>
          <a:xfrm>
            <a:off x="1772529" y="1514193"/>
            <a:ext cx="7512148" cy="4449077"/>
          </a:xfrm>
        </p:spPr>
      </p:pic>
    </p:spTree>
    <p:extLst>
      <p:ext uri="{BB962C8B-B14F-4D97-AF65-F5344CB8AC3E}">
        <p14:creationId xmlns:p14="http://schemas.microsoft.com/office/powerpoint/2010/main" val="40463487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Base</Template>
  <TotalTime>216</TotalTime>
  <Words>246</Words>
  <Application>Microsoft Office PowerPoint</Application>
  <PresentationFormat>Panorámica</PresentationFormat>
  <Paragraphs>22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Declaraciones Condicionales</vt:lpstr>
      <vt:lpstr>La declaración IF</vt:lpstr>
      <vt:lpstr>Presentación de PowerPoint</vt:lpstr>
      <vt:lpstr>Ejercicio 1</vt:lpstr>
      <vt:lpstr>Solución</vt:lpstr>
      <vt:lpstr>Presentación de PowerPoint</vt:lpstr>
      <vt:lpstr>Ejercicio 2</vt:lpstr>
      <vt:lpstr>Solución </vt:lpstr>
      <vt:lpstr>MATERIALES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Perez</dc:creator>
  <cp:lastModifiedBy>Adriana Perez</cp:lastModifiedBy>
  <cp:revision>13</cp:revision>
  <dcterms:created xsi:type="dcterms:W3CDTF">2021-04-30T22:15:54Z</dcterms:created>
  <dcterms:modified xsi:type="dcterms:W3CDTF">2021-05-15T01:10:32Z</dcterms:modified>
</cp:coreProperties>
</file>