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82" r:id="rId14"/>
    <p:sldId id="283" r:id="rId15"/>
    <p:sldId id="278" r:id="rId16"/>
    <p:sldId id="279" r:id="rId17"/>
    <p:sldId id="280" r:id="rId18"/>
    <p:sldId id="281" r:id="rId19"/>
    <p:sldId id="284" r:id="rId20"/>
    <p:sldId id="285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E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F7C58-FD00-40AE-9017-2E7FF6A13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FE754E-10FD-468E-800F-155D584A2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68BAEB-3C8E-4179-897A-C1326EC3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F1FAC-18F3-40F5-ACDD-A2C17B22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62E3B-4357-4C57-89EF-66CE1E69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364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42AE7-F5AC-4824-9D89-0A94CE32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09B9E5-D8D1-41B5-8EB5-687C9B81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FAA3E-BD18-4D35-8E73-CFBBB360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A53172-C4E4-421B-AE7E-67D6D811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F409F-4D93-43C7-A5BC-EC2BAD1D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06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57A6E7-05BF-4659-B6E0-C41381DCE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5E8FF0-A6B4-46DE-A506-47C860EB8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43BD19-C3E1-4351-8BAD-5E6BE33B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0A090C-3292-4F16-B966-C510BC743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2B770-7BEB-48A0-B0AA-C54F3A67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3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0DA59-6810-40D1-8390-4B4961EF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77378-D551-4EA0-94E5-8DAF4E52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EFECB-B933-463E-BD51-7C19483A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1769B-8223-484A-AAEC-F0C49311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48450-348B-4795-8972-89455DF2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78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BC967-EC5B-40CE-B20B-661BCA50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55FCCF-9941-4EE9-9577-5C85EE46E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1402FF-CCF6-4329-A398-E4AFF53E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D2AF64-5703-43BE-8B37-B6F95151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2CAE2-3580-4556-A411-76185258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432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7C3A6-4D13-4A03-8508-36B89BF7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2F21AD-DA8B-4FCE-84A7-9F896B581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CB3B9A-EB66-4DFE-9FAA-954890BCE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1F10E1-D146-44A9-94A8-D4C637EA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43C41-F75F-4FE6-86C3-A2B2999E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3968AEC-A223-408C-97EC-7BEBA855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5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DEEF39-E465-4DD3-8E23-395B6AAB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732AD4-4385-4836-9420-7713AD05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8C9745-AB20-461B-BFA2-13C4D2FE1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0EF918-8C34-4BC4-9C9F-5E6627FBD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00A339-C4C4-4974-BB7A-C3B8668AC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1E5D05-C965-4FC3-8DCC-377A5193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B7A203-267F-419C-A06C-5D270192E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CB2BC9-0FA1-4160-80B5-0ABD2BAB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0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DDF05-384F-4C94-802F-2604EDFA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6E9A50-9AAA-4203-9A0E-06DA5732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18EA8C-4705-4EB2-AD2E-FA4CB7C6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36011C-9593-4893-92BB-AF6F7ED2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7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04FFEEA-DBE0-46AB-AB2D-7F3659FD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6F50FB-140C-417C-BA7D-3CF123D1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B6E843-E72F-442B-81B6-B41BBE48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82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D53E4-91B3-4AB2-A322-C93E9C36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7AC0F-EACB-4BF5-AB66-8E78F971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D7C176-0548-4100-882B-12A162BD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E764FB-F6BC-41B8-98EC-A098F31C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8A6F9B-B9C8-49B3-B0AD-D0A0A1DA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D7C3A-44A5-450C-B086-C4167CCD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75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48A47-B2A4-434C-88C0-2C3FBBAB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303431-7BB8-403C-B3E2-C122F7FD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1BAAB7-C528-4BCA-BB41-388D204AA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171021-7E84-4376-86EB-364EF22F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852DCA-2070-47D3-84D9-748921E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CC298-B629-4F10-BFE3-63B8A414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43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17F298-77D8-4595-9504-C192F0C0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5E9724-6E5D-45AC-964E-FDFCF9BB4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686265-0B76-4E45-88D0-AFD33FC93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12E0E-6345-4285-B2C2-38CE01AFBB62}" type="datetimeFigureOut">
              <a:rPr lang="es-ES" smtClean="0"/>
              <a:t>03/06/2021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DF5903-D839-4AFE-BC83-1CE691794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BD118-F7B9-42D6-AFB3-3A3D808E1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6E153-9B1E-484F-BA5B-3573DFE4F9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27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E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earn Python Programming Online – Real Python">
            <a:extLst>
              <a:ext uri="{FF2B5EF4-FFF2-40B4-BE49-F238E27FC236}">
                <a16:creationId xmlns:a16="http://schemas.microsoft.com/office/drawing/2014/main" id="{6B311B0D-6F05-4E3D-B1BB-5D79A6A77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4463"/>
            <a:ext cx="1219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uede ser una imagen de una o varias personas, pelo, ropa de abrigo y texto que dice &quot;pyladies Arequipa&quot;">
            <a:extLst>
              <a:ext uri="{FF2B5EF4-FFF2-40B4-BE49-F238E27FC236}">
                <a16:creationId xmlns:a16="http://schemas.microsoft.com/office/drawing/2014/main" id="{E4496B7A-0646-4790-ADE5-B86BD68A6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718" b="89827" l="9981" r="89827">
                        <a14:foregroundMark x1="48560" y1="16699" x2="40307" y2="9981"/>
                        <a14:foregroundMark x1="40307" y1="9981" x2="46833" y2="6718"/>
                        <a14:foregroundMark x1="35509" y1="58349" x2="33589" y2="54511"/>
                        <a14:foregroundMark x1="38964" y1="56046" x2="36852" y2="58157"/>
                        <a14:foregroundMark x1="65259" y1="55470" x2="63724" y2="55854"/>
                        <a14:foregroundMark x1="32054" y1="64299" x2="33781" y2="66603"/>
                        <a14:foregroundMark x1="23800" y1="39539" x2="29942" y2="34549"/>
                        <a14:foregroundMark x1="29942" y1="34549" x2="36084" y2="39155"/>
                        <a14:foregroundMark x1="45106" y1="62956" x2="32054" y2="62764"/>
                        <a14:foregroundMark x1="46449" y1="63916" x2="57774" y2="62572"/>
                        <a14:foregroundMark x1="58925" y1="62764" x2="67562" y2="63724"/>
                        <a14:foregroundMark x1="67562" y1="63724" x2="67562" y2="63724"/>
                        <a14:foregroundMark x1="37620" y1="68714" x2="46833" y2="64875"/>
                        <a14:foregroundMark x1="63340" y1="68330" x2="55662" y2="68714"/>
                        <a14:foregroundMark x1="55662" y1="68714" x2="51056" y2="63724"/>
                        <a14:foregroundMark x1="26871" y1="83685" x2="25336" y2="78887"/>
                        <a14:foregroundMark x1="38964" y1="65451" x2="36276" y2="65067"/>
                        <a14:foregroundMark x1="63340" y1="65067" x2="57582" y2="65067"/>
                        <a14:foregroundMark x1="56430" y1="78887" x2="57965" y2="73129"/>
                        <a14:foregroundMark x1="40691" y1="82534" x2="40691" y2="74280"/>
                        <a14:foregroundMark x1="60461" y1="79655" x2="66027" y2="80614"/>
                        <a14:foregroundMark x1="70633" y1="78887" x2="71977" y2="82342"/>
                        <a14:foregroundMark x1="61228" y1="75624" x2="61228" y2="756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4725" y="144013"/>
            <a:ext cx="1814732" cy="181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2117957-EE7B-4FA3-9312-6DE3905339AC}"/>
              </a:ext>
            </a:extLst>
          </p:cNvPr>
          <p:cNvSpPr/>
          <p:nvPr/>
        </p:nvSpPr>
        <p:spPr>
          <a:xfrm>
            <a:off x="3274210" y="302093"/>
            <a:ext cx="5643579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 Hora de Python</a:t>
            </a:r>
          </a:p>
        </p:txBody>
      </p:sp>
    </p:spTree>
    <p:extLst>
      <p:ext uri="{BB962C8B-B14F-4D97-AF65-F5344CB8AC3E}">
        <p14:creationId xmlns:p14="http://schemas.microsoft.com/office/powerpoint/2010/main" val="194242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DECE0-ABF2-491A-94F9-367B147C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462AA2-5BED-499E-9825-8B32EF209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033" y="2476780"/>
            <a:ext cx="7625934" cy="2559125"/>
          </a:xfrm>
        </p:spPr>
      </p:pic>
    </p:spTree>
    <p:extLst>
      <p:ext uri="{BB962C8B-B14F-4D97-AF65-F5344CB8AC3E}">
        <p14:creationId xmlns:p14="http://schemas.microsoft.com/office/powerpoint/2010/main" val="229806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C84D1-E8E1-4E3E-9C45-B6167939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ABE5B2"/>
                </a:highlight>
                <a:latin typeface="+mn-lt"/>
              </a:rPr>
              <a:t>El bucle </a:t>
            </a:r>
            <a:r>
              <a:rPr lang="es-ES" b="1" i="1" dirty="0">
                <a:highlight>
                  <a:srgbClr val="ABE5B2"/>
                </a:highlight>
                <a:latin typeface="+mn-lt"/>
              </a:rPr>
              <a:t>FOR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F086A-1D94-4D65-AD01-BF1E739E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bucle </a:t>
            </a:r>
            <a:r>
              <a:rPr lang="es-ES" dirty="0" err="1"/>
              <a:t>for</a:t>
            </a:r>
            <a:r>
              <a:rPr lang="es-ES" dirty="0"/>
              <a:t> se usa para iterar sobre cualquier objeto iterable (como lista, tupla, cadena).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9690DD-85A8-4441-B66B-34D7AEB5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13" y="2906248"/>
            <a:ext cx="6165373" cy="7206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DFAEED6-24FB-4913-A5C3-66E6B236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44" y="3694344"/>
            <a:ext cx="5329220" cy="10486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CF5F023-D36A-44E5-ADF3-22E1C69FD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232" y="4779131"/>
            <a:ext cx="3085845" cy="110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7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4BAA8-FAF9-477F-933E-F9092E63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ABE5B2"/>
                </a:highlight>
                <a:latin typeface="+mn-lt"/>
              </a:rPr>
              <a:t>El bucle </a:t>
            </a:r>
            <a:r>
              <a:rPr lang="es-ES" b="1" i="1" dirty="0">
                <a:highlight>
                  <a:srgbClr val="ABE5B2"/>
                </a:highlight>
                <a:latin typeface="+mn-lt"/>
              </a:rPr>
              <a:t>FOR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2A2E1F2-8E69-4F99-BADD-55693348C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226" y="3325316"/>
            <a:ext cx="951548" cy="1854712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0593ACD-0604-4A6E-91DA-4F945E4CD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947" y="2156170"/>
            <a:ext cx="3558105" cy="79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6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4BAA8-FAF9-477F-933E-F9092E63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ABE5B2"/>
                </a:highlight>
                <a:latin typeface="+mn-lt"/>
              </a:rPr>
              <a:t>El bucle </a:t>
            </a:r>
            <a:r>
              <a:rPr lang="es-ES" b="1" i="1" dirty="0">
                <a:highlight>
                  <a:srgbClr val="ABE5B2"/>
                </a:highlight>
                <a:latin typeface="+mn-lt"/>
              </a:rPr>
              <a:t>FOR</a:t>
            </a:r>
            <a:endParaRPr lang="es-ES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9AFA3B8-2680-496F-B580-AB19C8123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423" y="2766218"/>
            <a:ext cx="8257153" cy="1325563"/>
          </a:xfrm>
        </p:spPr>
      </p:pic>
    </p:spTree>
    <p:extLst>
      <p:ext uri="{BB962C8B-B14F-4D97-AF65-F5344CB8AC3E}">
        <p14:creationId xmlns:p14="http://schemas.microsoft.com/office/powerpoint/2010/main" val="286433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ACDB7-66D5-4006-8A89-BD7C51D0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087F0-CDB0-41A3-AB44-130A04DB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latin typeface="PT Sans"/>
              </a:rPr>
              <a:t>P</a:t>
            </a:r>
            <a:r>
              <a:rPr lang="es-ES" b="0" i="0" dirty="0">
                <a:effectLst/>
                <a:latin typeface="PT Sans"/>
              </a:rPr>
              <a:t>lantea un algoritmo que visualice los números del 1 al 10.</a:t>
            </a:r>
          </a:p>
          <a:p>
            <a:pPr marL="0" indent="0">
              <a:buNone/>
            </a:pPr>
            <a:endParaRPr lang="es-ES" dirty="0">
              <a:latin typeface="PT Sans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7DAB1D-91CC-4697-A882-19D867F8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616890"/>
            <a:ext cx="69342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91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4BAA8-FAF9-477F-933E-F9092E63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ABE5B2"/>
                </a:highlight>
                <a:latin typeface="+mn-lt"/>
              </a:rPr>
              <a:t>Ejercicio2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58D21A-8DE8-4938-AE08-5C58DCCBE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Escriba un programa que pida dos números enteros y escriba qué números son pares y cuáles impares desde el primero hasta el segundo.</a:t>
            </a:r>
          </a:p>
          <a:p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7234D3-361A-43C4-95FE-2F7BCBBA1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822" y="3263140"/>
            <a:ext cx="6217267" cy="273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3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FBB7B-3784-4C8B-92D2-6F31C576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Solucion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E0A8716-D882-4F25-A59A-5DF1E55AD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753" y="2053884"/>
            <a:ext cx="8792494" cy="3332639"/>
          </a:xfrm>
        </p:spPr>
      </p:pic>
    </p:spTree>
    <p:extLst>
      <p:ext uri="{BB962C8B-B14F-4D97-AF65-F5344CB8AC3E}">
        <p14:creationId xmlns:p14="http://schemas.microsoft.com/office/powerpoint/2010/main" val="353759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80740-1256-429A-B142-3392EA1E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0C550-1935-4044-A0E3-09B633E30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Escriba un programa que pregunte cuantos números se van a introducir, pida esos números (que puedan ser decimales) y calcule su suma.</a:t>
            </a:r>
          </a:p>
          <a:p>
            <a:br>
              <a:rPr lang="es-E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CC4A01-A916-4C37-84F7-A766035A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240" y="3142664"/>
            <a:ext cx="6316143" cy="245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80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2A799-BE2E-4F58-8FBA-92A3EB1B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Solucion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5101E5-5B42-4C7A-B80B-7DA66346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A9D014-A4CB-462F-9B31-6F2E3944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38" y="2171700"/>
            <a:ext cx="6882923" cy="31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34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5CAC9-FF58-4F71-9D75-5A6A3D03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F3D35E-5640-4828-AB6D-0321539E6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222222"/>
                </a:solidFill>
                <a:effectLst/>
                <a:latin typeface="Maven Pro"/>
              </a:rPr>
              <a:t>Mostrar series de Fibonacci hasta 10 términos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96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D7D84-0525-498B-8DF2-F896A85F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ABE5B2"/>
                </a:highlight>
              </a:rPr>
              <a:t>Bucles</a:t>
            </a:r>
            <a:endParaRPr lang="es-ES" b="1" i="1" dirty="0">
              <a:highlight>
                <a:srgbClr val="ABE5B2"/>
              </a:highlight>
              <a:latin typeface="+mn-l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395D3-3180-49F7-9FA1-894F7366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bucle es básicamente una repetición de un bloque de código. Es uno de los componentes fundamentales de cualquier lenguaje de programación. </a:t>
            </a:r>
          </a:p>
          <a:p>
            <a:pPr marL="0" indent="0">
              <a:buNone/>
            </a:pPr>
            <a:r>
              <a:rPr lang="es-ES" dirty="0"/>
              <a:t>En Python hay dos: </a:t>
            </a:r>
            <a:r>
              <a:rPr lang="es-ES" dirty="0" err="1"/>
              <a:t>for</a:t>
            </a:r>
            <a:r>
              <a:rPr lang="es-ES" dirty="0"/>
              <a:t> y </a:t>
            </a:r>
            <a:r>
              <a:rPr lang="es-ES" dirty="0" err="1"/>
              <a:t>while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319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52B19-0C33-4CDD-8A19-E6A26E87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5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8C22C-DBC4-45A9-A26B-A4207B69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Imprima el siguiente </a:t>
            </a:r>
            <a:r>
              <a:rPr lang="es-ES" dirty="0" err="1"/>
              <a:t>patron</a:t>
            </a:r>
            <a:r>
              <a:rPr lang="es-ES" dirty="0"/>
              <a:t> usando </a:t>
            </a:r>
            <a:r>
              <a:rPr lang="es-ES" dirty="0" err="1"/>
              <a:t>for</a:t>
            </a:r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E95124E-DE43-4A31-BB23-3E3DE316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859" y="2507766"/>
            <a:ext cx="3230425" cy="323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3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D7D84-0525-498B-8DF2-F896A85F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highlight>
                  <a:srgbClr val="ABE5B2"/>
                </a:highlight>
                <a:latin typeface="+mn-lt"/>
              </a:rPr>
              <a:t>El bucle </a:t>
            </a:r>
            <a:r>
              <a:rPr lang="es-ES" b="1" i="1" dirty="0">
                <a:highlight>
                  <a:srgbClr val="ABE5B2"/>
                </a:highlight>
                <a:latin typeface="+mn-lt"/>
              </a:rPr>
              <a:t>WHILE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395D3-3180-49F7-9FA1-894F7366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bucle </a:t>
            </a:r>
            <a:r>
              <a:rPr lang="es-ES" dirty="0" err="1"/>
              <a:t>while</a:t>
            </a:r>
            <a:r>
              <a:rPr lang="es-ES" dirty="0"/>
              <a:t> comprueba el valor de una expresión booleana determinada y ejecuta el bloque de código siempre y cuando la expresión se resuelva en True.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7AFA4D-2E05-45C3-AF2E-9D67A5FA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30" y="3180250"/>
            <a:ext cx="6376822" cy="11705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93A17C6-5909-4608-9076-C2E4FE597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047" y="4642741"/>
            <a:ext cx="3481388" cy="16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5CD27-F0FA-4D53-BE7B-5070A849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A09FA1-CB79-4B6F-A508-FE7B812A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1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000000"/>
                </a:solidFill>
                <a:effectLst/>
              </a:rPr>
              <a:t>Escriba un programa que pregunte una y otra vez si desea continuar con el programa, siempre que se conteste exactamente sí (en minúsculas).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2F59D1-66CA-49C9-81F1-5C3F3ADF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66" y="2928765"/>
            <a:ext cx="5845433" cy="379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75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1C1CB-6C92-48ED-8E23-702E7FD0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21E6BB-CDE3-49E0-A6BF-DA348D20C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05" y="2516739"/>
            <a:ext cx="7130558" cy="212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14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2847E-D7E0-4D59-95AA-A2591C3D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AA6A6-0AED-4BC9-9D31-F15AE08E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000000"/>
                </a:solidFill>
                <a:effectLst/>
              </a:rPr>
              <a:t>Escriba un programa que solicite una contraseña (el texto de la contraseña no es importante) y la vuelva a solicitar hasta que las dos contraseñas coincidan.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9265A1-5FAB-4D42-A7EA-F0FCD81A3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95" y="3114960"/>
            <a:ext cx="5992605" cy="35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1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3E2C-9462-45AB-AE0A-927B8A31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Solución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C9C9F2-1B8F-4575-A7CF-05138BC5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76" y="2279822"/>
            <a:ext cx="7865047" cy="309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0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9F3A8-98ED-44F8-A78D-CF3EB8F4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9D15C4-00CB-4E67-8EA4-99D02F22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0" i="0" dirty="0">
                <a:solidFill>
                  <a:srgbClr val="000000"/>
                </a:solidFill>
                <a:effectLst/>
              </a:rPr>
              <a:t>Escriba un programa que simule una </a:t>
            </a:r>
            <a:r>
              <a:rPr lang="es-ES" b="0" i="0" dirty="0" err="1">
                <a:solidFill>
                  <a:srgbClr val="000000"/>
                </a:solidFill>
                <a:effectLst/>
              </a:rPr>
              <a:t>alcancia</a:t>
            </a:r>
            <a:r>
              <a:rPr lang="es-ES" b="0" i="0" dirty="0">
                <a:solidFill>
                  <a:srgbClr val="000000"/>
                </a:solidFill>
                <a:effectLst/>
              </a:rPr>
              <a:t>. El programa solicitará primero una cantidad, que será la cantidad de dinero que queremos ahorrar. A continuación, el programa solicitará una y otra vez las cantidades que se irán ahorrando, hasta que el total ahorrado iguale o supere al objetivo. El programa no comprobará que las cantidades sean positivas.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59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3CD4D7-A728-4C23-B2A7-6893CEA53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581" y="681037"/>
            <a:ext cx="5405144" cy="54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3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309</Words>
  <Application>Microsoft Office PowerPoint</Application>
  <PresentationFormat>Panorámica</PresentationFormat>
  <Paragraphs>32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Maven Pro</vt:lpstr>
      <vt:lpstr>PT Sans</vt:lpstr>
      <vt:lpstr>Tema de Office</vt:lpstr>
      <vt:lpstr>Presentación de PowerPoint</vt:lpstr>
      <vt:lpstr>Bucles</vt:lpstr>
      <vt:lpstr>El bucle WHILE</vt:lpstr>
      <vt:lpstr>Ejercicio 1</vt:lpstr>
      <vt:lpstr>Solución </vt:lpstr>
      <vt:lpstr>Ejercicio 2</vt:lpstr>
      <vt:lpstr>Solución </vt:lpstr>
      <vt:lpstr>Ejercicio 3</vt:lpstr>
      <vt:lpstr>Presentación de PowerPoint</vt:lpstr>
      <vt:lpstr>Solución </vt:lpstr>
      <vt:lpstr>El bucle FOR</vt:lpstr>
      <vt:lpstr>El bucle FOR</vt:lpstr>
      <vt:lpstr>El bucle FOR</vt:lpstr>
      <vt:lpstr>Ejercicio 1</vt:lpstr>
      <vt:lpstr>Ejercicio2</vt:lpstr>
      <vt:lpstr>Solucion</vt:lpstr>
      <vt:lpstr>Ejercicio 3</vt:lpstr>
      <vt:lpstr>Solucion</vt:lpstr>
      <vt:lpstr>Ejercicio 4</vt:lpstr>
      <vt:lpstr>Ejercicio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Adriana Perez</dc:creator>
  <cp:lastModifiedBy>Adriana Perez</cp:lastModifiedBy>
  <cp:revision>8</cp:revision>
  <dcterms:created xsi:type="dcterms:W3CDTF">2021-05-01T01:05:14Z</dcterms:created>
  <dcterms:modified xsi:type="dcterms:W3CDTF">2021-06-04T04:46:06Z</dcterms:modified>
</cp:coreProperties>
</file>