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76" r:id="rId8"/>
    <p:sldId id="259" r:id="rId9"/>
    <p:sldId id="260" r:id="rId10"/>
    <p:sldId id="264" r:id="rId11"/>
    <p:sldId id="261" r:id="rId12"/>
    <p:sldId id="277" r:id="rId13"/>
    <p:sldId id="278" r:id="rId14"/>
    <p:sldId id="279" r:id="rId15"/>
    <p:sldId id="280" r:id="rId16"/>
    <p:sldId id="281" r:id="rId17"/>
    <p:sldId id="282" r:id="rId18"/>
    <p:sldId id="283" r:id="rId19"/>
    <p:sldId id="284" r:id="rId20"/>
    <p:sldId id="285" r:id="rId21"/>
    <p:sldId id="28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C0F8A4-0EDE-4AC4-8925-2FF5914C9AC4}" v="104" dt="2019-09-23T20:24:40.8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ia Magee" userId="49bc89b3-a427-49db-914b-412859f8e56c" providerId="ADAL" clId="{F5C0F8A4-0EDE-4AC4-8925-2FF5914C9AC4}"/>
    <pc:docChg chg="custSel modSld">
      <pc:chgData name="Patricia Magee" userId="49bc89b3-a427-49db-914b-412859f8e56c" providerId="ADAL" clId="{F5C0F8A4-0EDE-4AC4-8925-2FF5914C9AC4}" dt="2019-09-23T20:27:09.202" v="59" actId="20577"/>
      <pc:docMkLst>
        <pc:docMk/>
      </pc:docMkLst>
      <pc:sldChg chg="modSp">
        <pc:chgData name="Patricia Magee" userId="49bc89b3-a427-49db-914b-412859f8e56c" providerId="ADAL" clId="{F5C0F8A4-0EDE-4AC4-8925-2FF5914C9AC4}" dt="2019-09-23T20:25:16.229" v="58" actId="20577"/>
        <pc:sldMkLst>
          <pc:docMk/>
          <pc:sldMk cId="3283612777" sldId="276"/>
        </pc:sldMkLst>
        <pc:spChg chg="mod">
          <ac:chgData name="Patricia Magee" userId="49bc89b3-a427-49db-914b-412859f8e56c" providerId="ADAL" clId="{F5C0F8A4-0EDE-4AC4-8925-2FF5914C9AC4}" dt="2019-09-23T20:21:57.483" v="1" actId="6549"/>
          <ac:spMkLst>
            <pc:docMk/>
            <pc:sldMk cId="3283612777" sldId="276"/>
            <ac:spMk id="2" creationId="{EBD65232-4F34-4F65-B953-03DE71EFBB4B}"/>
          </ac:spMkLst>
        </pc:spChg>
        <pc:spChg chg="mod">
          <ac:chgData name="Patricia Magee" userId="49bc89b3-a427-49db-914b-412859f8e56c" providerId="ADAL" clId="{F5C0F8A4-0EDE-4AC4-8925-2FF5914C9AC4}" dt="2019-09-23T20:25:16.229" v="58" actId="20577"/>
          <ac:spMkLst>
            <pc:docMk/>
            <pc:sldMk cId="3283612777" sldId="276"/>
            <ac:spMk id="6" creationId="{CB5142DF-06A8-47E4-8177-BC0C8248D955}"/>
          </ac:spMkLst>
        </pc:spChg>
        <pc:picChg chg="mod">
          <ac:chgData name="Patricia Magee" userId="49bc89b3-a427-49db-914b-412859f8e56c" providerId="ADAL" clId="{F5C0F8A4-0EDE-4AC4-8925-2FF5914C9AC4}" dt="2019-09-23T20:23:50.887" v="2" actId="1076"/>
          <ac:picMkLst>
            <pc:docMk/>
            <pc:sldMk cId="3283612777" sldId="276"/>
            <ac:picMk id="7" creationId="{B0BFE1D5-067B-4936-998A-A70F2E2EDE10}"/>
          </ac:picMkLst>
        </pc:picChg>
      </pc:sldChg>
      <pc:sldChg chg="modSp">
        <pc:chgData name="Patricia Magee" userId="49bc89b3-a427-49db-914b-412859f8e56c" providerId="ADAL" clId="{F5C0F8A4-0EDE-4AC4-8925-2FF5914C9AC4}" dt="2019-09-23T20:27:09.202" v="59" actId="20577"/>
        <pc:sldMkLst>
          <pc:docMk/>
          <pc:sldMk cId="1135252830" sldId="279"/>
        </pc:sldMkLst>
        <pc:spChg chg="mod">
          <ac:chgData name="Patricia Magee" userId="49bc89b3-a427-49db-914b-412859f8e56c" providerId="ADAL" clId="{F5C0F8A4-0EDE-4AC4-8925-2FF5914C9AC4}" dt="2019-09-23T20:27:09.202" v="59" actId="20577"/>
          <ac:spMkLst>
            <pc:docMk/>
            <pc:sldMk cId="1135252830" sldId="279"/>
            <ac:spMk id="3" creationId="{145E02A7-8053-482E-9A12-1BA33BA4F7FE}"/>
          </ac:spMkLst>
        </pc:spChg>
      </pc:sldChg>
    </pc:docChg>
  </pc:docChgLst>
  <pc:docChgLst>
    <pc:chgData name="Patricia Magee" userId="49bc89b3-a427-49db-914b-412859f8e56c" providerId="ADAL" clId="{B3B66B1C-038A-4F9F-B4DB-6199187047CE}"/>
    <pc:docChg chg="undo custSel mod addSld delSld modSld">
      <pc:chgData name="Patricia Magee" userId="49bc89b3-a427-49db-914b-412859f8e56c" providerId="ADAL" clId="{B3B66B1C-038A-4F9F-B4DB-6199187047CE}" dt="2019-09-22T17:18:43.384" v="2356" actId="6549"/>
      <pc:docMkLst>
        <pc:docMk/>
      </pc:docMkLst>
      <pc:sldChg chg="addSp delSp modSp">
        <pc:chgData name="Patricia Magee" userId="49bc89b3-a427-49db-914b-412859f8e56c" providerId="ADAL" clId="{B3B66B1C-038A-4F9F-B4DB-6199187047CE}" dt="2019-09-22T12:31:54.772" v="160" actId="14100"/>
        <pc:sldMkLst>
          <pc:docMk/>
          <pc:sldMk cId="3754415910" sldId="257"/>
        </pc:sldMkLst>
        <pc:spChg chg="mod">
          <ac:chgData name="Patricia Magee" userId="49bc89b3-a427-49db-914b-412859f8e56c" providerId="ADAL" clId="{B3B66B1C-038A-4F9F-B4DB-6199187047CE}" dt="2019-09-22T12:15:36.016" v="20" actId="20577"/>
          <ac:spMkLst>
            <pc:docMk/>
            <pc:sldMk cId="3754415910" sldId="257"/>
            <ac:spMk id="2" creationId="{E11978BB-579C-4F71-97D9-C81033FFB1FA}"/>
          </ac:spMkLst>
        </pc:spChg>
        <pc:spChg chg="mod">
          <ac:chgData name="Patricia Magee" userId="49bc89b3-a427-49db-914b-412859f8e56c" providerId="ADAL" clId="{B3B66B1C-038A-4F9F-B4DB-6199187047CE}" dt="2019-09-22T12:31:04.270" v="153" actId="1076"/>
          <ac:spMkLst>
            <pc:docMk/>
            <pc:sldMk cId="3754415910" sldId="257"/>
            <ac:spMk id="3" creationId="{7065273D-3F0A-4374-9109-C60CFA2C54FC}"/>
          </ac:spMkLst>
        </pc:spChg>
        <pc:picChg chg="add mod">
          <ac:chgData name="Patricia Magee" userId="49bc89b3-a427-49db-914b-412859f8e56c" providerId="ADAL" clId="{B3B66B1C-038A-4F9F-B4DB-6199187047CE}" dt="2019-09-22T12:31:07.702" v="154" actId="1076"/>
          <ac:picMkLst>
            <pc:docMk/>
            <pc:sldMk cId="3754415910" sldId="257"/>
            <ac:picMk id="4" creationId="{E2D9F608-A8CD-44D7-80FA-3C75792F3D22}"/>
          </ac:picMkLst>
        </pc:picChg>
        <pc:picChg chg="add del mod">
          <ac:chgData name="Patricia Magee" userId="49bc89b3-a427-49db-914b-412859f8e56c" providerId="ADAL" clId="{B3B66B1C-038A-4F9F-B4DB-6199187047CE}" dt="2019-09-22T12:31:36.956" v="157" actId="478"/>
          <ac:picMkLst>
            <pc:docMk/>
            <pc:sldMk cId="3754415910" sldId="257"/>
            <ac:picMk id="5" creationId="{29335460-D8D1-49D3-9F35-A3DE210F7C28}"/>
          </ac:picMkLst>
        </pc:picChg>
        <pc:picChg chg="add mod">
          <ac:chgData name="Patricia Magee" userId="49bc89b3-a427-49db-914b-412859f8e56c" providerId="ADAL" clId="{B3B66B1C-038A-4F9F-B4DB-6199187047CE}" dt="2019-09-22T12:31:54.772" v="160" actId="14100"/>
          <ac:picMkLst>
            <pc:docMk/>
            <pc:sldMk cId="3754415910" sldId="257"/>
            <ac:picMk id="6" creationId="{26EB1017-3395-4464-9B3B-58CE21383372}"/>
          </ac:picMkLst>
        </pc:picChg>
      </pc:sldChg>
      <pc:sldChg chg="addSp delSp modSp">
        <pc:chgData name="Patricia Magee" userId="49bc89b3-a427-49db-914b-412859f8e56c" providerId="ADAL" clId="{B3B66B1C-038A-4F9F-B4DB-6199187047CE}" dt="2019-09-22T17:18:43.384" v="2356" actId="6549"/>
        <pc:sldMkLst>
          <pc:docMk/>
          <pc:sldMk cId="3927242844" sldId="258"/>
        </pc:sldMkLst>
        <pc:spChg chg="mod">
          <ac:chgData name="Patricia Magee" userId="49bc89b3-a427-49db-914b-412859f8e56c" providerId="ADAL" clId="{B3B66B1C-038A-4F9F-B4DB-6199187047CE}" dt="2019-09-22T12:43:58.610" v="328" actId="20577"/>
          <ac:spMkLst>
            <pc:docMk/>
            <pc:sldMk cId="3927242844" sldId="258"/>
            <ac:spMk id="2" creationId="{C877EBCA-754F-4CEF-B4DA-93B4FF36D3C5}"/>
          </ac:spMkLst>
        </pc:spChg>
        <pc:spChg chg="mod">
          <ac:chgData name="Patricia Magee" userId="49bc89b3-a427-49db-914b-412859f8e56c" providerId="ADAL" clId="{B3B66B1C-038A-4F9F-B4DB-6199187047CE}" dt="2019-09-22T17:18:43.384" v="2356" actId="6549"/>
          <ac:spMkLst>
            <pc:docMk/>
            <pc:sldMk cId="3927242844" sldId="258"/>
            <ac:spMk id="3" creationId="{145E02A7-8053-482E-9A12-1BA33BA4F7FE}"/>
          </ac:spMkLst>
        </pc:spChg>
        <pc:spChg chg="add del mod">
          <ac:chgData name="Patricia Magee" userId="49bc89b3-a427-49db-914b-412859f8e56c" providerId="ADAL" clId="{B3B66B1C-038A-4F9F-B4DB-6199187047CE}" dt="2019-09-22T12:43:43.336" v="311" actId="478"/>
          <ac:spMkLst>
            <pc:docMk/>
            <pc:sldMk cId="3927242844" sldId="258"/>
            <ac:spMk id="5" creationId="{CCE13982-0F13-4C2B-A9DA-D1658990D9C8}"/>
          </ac:spMkLst>
        </pc:spChg>
        <pc:picChg chg="add mod">
          <ac:chgData name="Patricia Magee" userId="49bc89b3-a427-49db-914b-412859f8e56c" providerId="ADAL" clId="{B3B66B1C-038A-4F9F-B4DB-6199187047CE}" dt="2019-09-22T12:43:47.845" v="314" actId="1076"/>
          <ac:picMkLst>
            <pc:docMk/>
            <pc:sldMk cId="3927242844" sldId="258"/>
            <ac:picMk id="4" creationId="{1CC5E17B-A6FD-4B4F-8A56-96E89837C458}"/>
          </ac:picMkLst>
        </pc:picChg>
      </pc:sldChg>
      <pc:sldChg chg="addSp modSp">
        <pc:chgData name="Patricia Magee" userId="49bc89b3-a427-49db-914b-412859f8e56c" providerId="ADAL" clId="{B3B66B1C-038A-4F9F-B4DB-6199187047CE}" dt="2019-09-22T12:54:30.206" v="681" actId="20577"/>
        <pc:sldMkLst>
          <pc:docMk/>
          <pc:sldMk cId="3157918718" sldId="259"/>
        </pc:sldMkLst>
        <pc:spChg chg="mod">
          <ac:chgData name="Patricia Magee" userId="49bc89b3-a427-49db-914b-412859f8e56c" providerId="ADAL" clId="{B3B66B1C-038A-4F9F-B4DB-6199187047CE}" dt="2019-09-22T12:49:52.159" v="468" actId="20577"/>
          <ac:spMkLst>
            <pc:docMk/>
            <pc:sldMk cId="3157918718" sldId="259"/>
            <ac:spMk id="2" creationId="{51D6D018-DAA0-4DF2-83F3-1735F46A6B0C}"/>
          </ac:spMkLst>
        </pc:spChg>
        <pc:spChg chg="mod">
          <ac:chgData name="Patricia Magee" userId="49bc89b3-a427-49db-914b-412859f8e56c" providerId="ADAL" clId="{B3B66B1C-038A-4F9F-B4DB-6199187047CE}" dt="2019-09-22T12:54:30.206" v="681" actId="20577"/>
          <ac:spMkLst>
            <pc:docMk/>
            <pc:sldMk cId="3157918718" sldId="259"/>
            <ac:spMk id="3" creationId="{2F0CB3C4-5B99-44E4-97A3-7A8300BE3F24}"/>
          </ac:spMkLst>
        </pc:spChg>
        <pc:picChg chg="add mod">
          <ac:chgData name="Patricia Magee" userId="49bc89b3-a427-49db-914b-412859f8e56c" providerId="ADAL" clId="{B3B66B1C-038A-4F9F-B4DB-6199187047CE}" dt="2019-09-22T12:53:42.258" v="578" actId="1076"/>
          <ac:picMkLst>
            <pc:docMk/>
            <pc:sldMk cId="3157918718" sldId="259"/>
            <ac:picMk id="4" creationId="{F7A0F214-B782-4E4C-AE4B-3C43BF9D8468}"/>
          </ac:picMkLst>
        </pc:picChg>
        <pc:picChg chg="add mod">
          <ac:chgData name="Patricia Magee" userId="49bc89b3-a427-49db-914b-412859f8e56c" providerId="ADAL" clId="{B3B66B1C-038A-4F9F-B4DB-6199187047CE}" dt="2019-09-22T12:53:44.666" v="579" actId="1076"/>
          <ac:picMkLst>
            <pc:docMk/>
            <pc:sldMk cId="3157918718" sldId="259"/>
            <ac:picMk id="5" creationId="{4D2C91F3-9AE3-4C9E-A523-60C734B36A1E}"/>
          </ac:picMkLst>
        </pc:picChg>
      </pc:sldChg>
      <pc:sldChg chg="addSp modSp">
        <pc:chgData name="Patricia Magee" userId="49bc89b3-a427-49db-914b-412859f8e56c" providerId="ADAL" clId="{B3B66B1C-038A-4F9F-B4DB-6199187047CE}" dt="2019-09-22T12:58:13.838" v="772" actId="1582"/>
        <pc:sldMkLst>
          <pc:docMk/>
          <pc:sldMk cId="2835924723" sldId="260"/>
        </pc:sldMkLst>
        <pc:spChg chg="mod">
          <ac:chgData name="Patricia Magee" userId="49bc89b3-a427-49db-914b-412859f8e56c" providerId="ADAL" clId="{B3B66B1C-038A-4F9F-B4DB-6199187047CE}" dt="2019-09-22T12:55:53.358" v="697" actId="20577"/>
          <ac:spMkLst>
            <pc:docMk/>
            <pc:sldMk cId="2835924723" sldId="260"/>
            <ac:spMk id="2" creationId="{51D6D018-DAA0-4DF2-83F3-1735F46A6B0C}"/>
          </ac:spMkLst>
        </pc:spChg>
        <pc:spChg chg="mod">
          <ac:chgData name="Patricia Magee" userId="49bc89b3-a427-49db-914b-412859f8e56c" providerId="ADAL" clId="{B3B66B1C-038A-4F9F-B4DB-6199187047CE}" dt="2019-09-22T12:57:38.082" v="767" actId="1076"/>
          <ac:spMkLst>
            <pc:docMk/>
            <pc:sldMk cId="2835924723" sldId="260"/>
            <ac:spMk id="3" creationId="{2F0CB3C4-5B99-44E4-97A3-7A8300BE3F24}"/>
          </ac:spMkLst>
        </pc:spChg>
        <pc:spChg chg="add mod">
          <ac:chgData name="Patricia Magee" userId="49bc89b3-a427-49db-914b-412859f8e56c" providerId="ADAL" clId="{B3B66B1C-038A-4F9F-B4DB-6199187047CE}" dt="2019-09-22T12:58:13.838" v="772" actId="1582"/>
          <ac:spMkLst>
            <pc:docMk/>
            <pc:sldMk cId="2835924723" sldId="260"/>
            <ac:spMk id="5" creationId="{DDA871A4-364B-40DF-8BE5-67D5567D2DE5}"/>
          </ac:spMkLst>
        </pc:spChg>
        <pc:picChg chg="add mod">
          <ac:chgData name="Patricia Magee" userId="49bc89b3-a427-49db-914b-412859f8e56c" providerId="ADAL" clId="{B3B66B1C-038A-4F9F-B4DB-6199187047CE}" dt="2019-09-22T12:57:42.164" v="768" actId="14100"/>
          <ac:picMkLst>
            <pc:docMk/>
            <pc:sldMk cId="2835924723" sldId="260"/>
            <ac:picMk id="4" creationId="{D3D5613B-5DDE-41B2-A11C-98B2F86B7711}"/>
          </ac:picMkLst>
        </pc:picChg>
      </pc:sldChg>
      <pc:sldChg chg="addSp delSp modSp">
        <pc:chgData name="Patricia Magee" userId="49bc89b3-a427-49db-914b-412859f8e56c" providerId="ADAL" clId="{B3B66B1C-038A-4F9F-B4DB-6199187047CE}" dt="2019-09-22T15:32:57.795" v="1596" actId="20577"/>
        <pc:sldMkLst>
          <pc:docMk/>
          <pc:sldMk cId="2521832549" sldId="261"/>
        </pc:sldMkLst>
        <pc:spChg chg="mod">
          <ac:chgData name="Patricia Magee" userId="49bc89b3-a427-49db-914b-412859f8e56c" providerId="ADAL" clId="{B3B66B1C-038A-4F9F-B4DB-6199187047CE}" dt="2019-09-22T13:05:21.857" v="1028" actId="20577"/>
          <ac:spMkLst>
            <pc:docMk/>
            <pc:sldMk cId="2521832549" sldId="261"/>
            <ac:spMk id="2" creationId="{51D6D018-DAA0-4DF2-83F3-1735F46A6B0C}"/>
          </ac:spMkLst>
        </pc:spChg>
        <pc:spChg chg="mod">
          <ac:chgData name="Patricia Magee" userId="49bc89b3-a427-49db-914b-412859f8e56c" providerId="ADAL" clId="{B3B66B1C-038A-4F9F-B4DB-6199187047CE}" dt="2019-09-22T15:32:57.795" v="1596" actId="20577"/>
          <ac:spMkLst>
            <pc:docMk/>
            <pc:sldMk cId="2521832549" sldId="261"/>
            <ac:spMk id="3" creationId="{2F0CB3C4-5B99-44E4-97A3-7A8300BE3F24}"/>
          </ac:spMkLst>
        </pc:spChg>
        <pc:spChg chg="add mod">
          <ac:chgData name="Patricia Magee" userId="49bc89b3-a427-49db-914b-412859f8e56c" providerId="ADAL" clId="{B3B66B1C-038A-4F9F-B4DB-6199187047CE}" dt="2019-09-22T15:08:56.995" v="1376" actId="14100"/>
          <ac:spMkLst>
            <pc:docMk/>
            <pc:sldMk cId="2521832549" sldId="261"/>
            <ac:spMk id="5" creationId="{D9510A9C-851E-4500-8485-7BBF6E504859}"/>
          </ac:spMkLst>
        </pc:spChg>
        <pc:spChg chg="add del">
          <ac:chgData name="Patricia Magee" userId="49bc89b3-a427-49db-914b-412859f8e56c" providerId="ADAL" clId="{B3B66B1C-038A-4F9F-B4DB-6199187047CE}" dt="2019-09-22T15:32:09.607" v="1576" actId="478"/>
          <ac:spMkLst>
            <pc:docMk/>
            <pc:sldMk cId="2521832549" sldId="261"/>
            <ac:spMk id="6" creationId="{F48155A7-154D-4052-BB62-2AAC89AE638C}"/>
          </ac:spMkLst>
        </pc:spChg>
        <pc:picChg chg="add mod">
          <ac:chgData name="Patricia Magee" userId="49bc89b3-a427-49db-914b-412859f8e56c" providerId="ADAL" clId="{B3B66B1C-038A-4F9F-B4DB-6199187047CE}" dt="2019-09-22T13:07:43.200" v="1248" actId="14100"/>
          <ac:picMkLst>
            <pc:docMk/>
            <pc:sldMk cId="2521832549" sldId="261"/>
            <ac:picMk id="4" creationId="{FC89D229-299A-4B56-B5A1-85F7C743A677}"/>
          </ac:picMkLst>
        </pc:picChg>
      </pc:sldChg>
      <pc:sldChg chg="del">
        <pc:chgData name="Patricia Magee" userId="49bc89b3-a427-49db-914b-412859f8e56c" providerId="ADAL" clId="{B3B66B1C-038A-4F9F-B4DB-6199187047CE}" dt="2019-09-22T15:10:35.851" v="1425" actId="2696"/>
        <pc:sldMkLst>
          <pc:docMk/>
          <pc:sldMk cId="1799188701" sldId="263"/>
        </pc:sldMkLst>
      </pc:sldChg>
      <pc:sldChg chg="addSp modSp">
        <pc:chgData name="Patricia Magee" userId="49bc89b3-a427-49db-914b-412859f8e56c" providerId="ADAL" clId="{B3B66B1C-038A-4F9F-B4DB-6199187047CE}" dt="2019-09-22T13:04:35.115" v="1019" actId="14100"/>
        <pc:sldMkLst>
          <pc:docMk/>
          <pc:sldMk cId="1165911295" sldId="264"/>
        </pc:sldMkLst>
        <pc:spChg chg="mod">
          <ac:chgData name="Patricia Magee" userId="49bc89b3-a427-49db-914b-412859f8e56c" providerId="ADAL" clId="{B3B66B1C-038A-4F9F-B4DB-6199187047CE}" dt="2019-09-22T12:58:40.253" v="805" actId="20577"/>
          <ac:spMkLst>
            <pc:docMk/>
            <pc:sldMk cId="1165911295" sldId="264"/>
            <ac:spMk id="2" creationId="{51D6D018-DAA0-4DF2-83F3-1735F46A6B0C}"/>
          </ac:spMkLst>
        </pc:spChg>
        <pc:spChg chg="mod">
          <ac:chgData name="Patricia Magee" userId="49bc89b3-a427-49db-914b-412859f8e56c" providerId="ADAL" clId="{B3B66B1C-038A-4F9F-B4DB-6199187047CE}" dt="2019-09-22T13:04:35.115" v="1019" actId="14100"/>
          <ac:spMkLst>
            <pc:docMk/>
            <pc:sldMk cId="1165911295" sldId="264"/>
            <ac:spMk id="3" creationId="{2F0CB3C4-5B99-44E4-97A3-7A8300BE3F24}"/>
          </ac:spMkLst>
        </pc:spChg>
        <pc:spChg chg="add mod">
          <ac:chgData name="Patricia Magee" userId="49bc89b3-a427-49db-914b-412859f8e56c" providerId="ADAL" clId="{B3B66B1C-038A-4F9F-B4DB-6199187047CE}" dt="2019-09-22T13:03:57.059" v="937" actId="14100"/>
          <ac:spMkLst>
            <pc:docMk/>
            <pc:sldMk cId="1165911295" sldId="264"/>
            <ac:spMk id="6" creationId="{9D655831-DEBC-4EB1-BF8B-83EE09B49A3F}"/>
          </ac:spMkLst>
        </pc:spChg>
        <pc:spChg chg="add mod">
          <ac:chgData name="Patricia Magee" userId="49bc89b3-a427-49db-914b-412859f8e56c" providerId="ADAL" clId="{B3B66B1C-038A-4F9F-B4DB-6199187047CE}" dt="2019-09-22T13:04:04.871" v="940" actId="14100"/>
          <ac:spMkLst>
            <pc:docMk/>
            <pc:sldMk cId="1165911295" sldId="264"/>
            <ac:spMk id="7" creationId="{EBD75068-72D5-4B70-81DB-5802E5928878}"/>
          </ac:spMkLst>
        </pc:spChg>
        <pc:picChg chg="add mod">
          <ac:chgData name="Patricia Magee" userId="49bc89b3-a427-49db-914b-412859f8e56c" providerId="ADAL" clId="{B3B66B1C-038A-4F9F-B4DB-6199187047CE}" dt="2019-09-22T13:01:41.693" v="828" actId="1076"/>
          <ac:picMkLst>
            <pc:docMk/>
            <pc:sldMk cId="1165911295" sldId="264"/>
            <ac:picMk id="4" creationId="{0B302966-7F88-40C7-911C-E4C43F27E7F2}"/>
          </ac:picMkLst>
        </pc:picChg>
        <pc:picChg chg="add mod">
          <ac:chgData name="Patricia Magee" userId="49bc89b3-a427-49db-914b-412859f8e56c" providerId="ADAL" clId="{B3B66B1C-038A-4F9F-B4DB-6199187047CE}" dt="2019-09-22T13:03:26.371" v="934" actId="14100"/>
          <ac:picMkLst>
            <pc:docMk/>
            <pc:sldMk cId="1165911295" sldId="264"/>
            <ac:picMk id="5" creationId="{EC3E82AA-C854-477C-ABB4-DAA9CD37C3C9}"/>
          </ac:picMkLst>
        </pc:picChg>
      </pc:sldChg>
      <pc:sldChg chg="del">
        <pc:chgData name="Patricia Magee" userId="49bc89b3-a427-49db-914b-412859f8e56c" providerId="ADAL" clId="{B3B66B1C-038A-4F9F-B4DB-6199187047CE}" dt="2019-09-22T15:10:35.796" v="1421" actId="2696"/>
        <pc:sldMkLst>
          <pc:docMk/>
          <pc:sldMk cId="2833574386" sldId="265"/>
        </pc:sldMkLst>
      </pc:sldChg>
      <pc:sldChg chg="del">
        <pc:chgData name="Patricia Magee" userId="49bc89b3-a427-49db-914b-412859f8e56c" providerId="ADAL" clId="{B3B66B1C-038A-4F9F-B4DB-6199187047CE}" dt="2019-09-22T15:10:35.903" v="1427" actId="2696"/>
        <pc:sldMkLst>
          <pc:docMk/>
          <pc:sldMk cId="3616063583" sldId="266"/>
        </pc:sldMkLst>
      </pc:sldChg>
      <pc:sldChg chg="del">
        <pc:chgData name="Patricia Magee" userId="49bc89b3-a427-49db-914b-412859f8e56c" providerId="ADAL" clId="{B3B66B1C-038A-4F9F-B4DB-6199187047CE}" dt="2019-09-22T15:10:35.811" v="1422" actId="2696"/>
        <pc:sldMkLst>
          <pc:docMk/>
          <pc:sldMk cId="3400644228" sldId="267"/>
        </pc:sldMkLst>
      </pc:sldChg>
      <pc:sldChg chg="del">
        <pc:chgData name="Patricia Magee" userId="49bc89b3-a427-49db-914b-412859f8e56c" providerId="ADAL" clId="{B3B66B1C-038A-4F9F-B4DB-6199187047CE}" dt="2019-09-22T15:10:35.821" v="1423" actId="2696"/>
        <pc:sldMkLst>
          <pc:docMk/>
          <pc:sldMk cId="170941425" sldId="268"/>
        </pc:sldMkLst>
      </pc:sldChg>
      <pc:sldChg chg="del">
        <pc:chgData name="Patricia Magee" userId="49bc89b3-a427-49db-914b-412859f8e56c" providerId="ADAL" clId="{B3B66B1C-038A-4F9F-B4DB-6199187047CE}" dt="2019-09-22T15:10:35.836" v="1424" actId="2696"/>
        <pc:sldMkLst>
          <pc:docMk/>
          <pc:sldMk cId="1955018842" sldId="269"/>
        </pc:sldMkLst>
      </pc:sldChg>
      <pc:sldChg chg="del">
        <pc:chgData name="Patricia Magee" userId="49bc89b3-a427-49db-914b-412859f8e56c" providerId="ADAL" clId="{B3B66B1C-038A-4F9F-B4DB-6199187047CE}" dt="2019-09-22T15:10:35.872" v="1426" actId="2696"/>
        <pc:sldMkLst>
          <pc:docMk/>
          <pc:sldMk cId="1696417999" sldId="270"/>
        </pc:sldMkLst>
      </pc:sldChg>
      <pc:sldChg chg="del">
        <pc:chgData name="Patricia Magee" userId="49bc89b3-a427-49db-914b-412859f8e56c" providerId="ADAL" clId="{B3B66B1C-038A-4F9F-B4DB-6199187047CE}" dt="2019-09-22T15:10:35.919" v="1428" actId="2696"/>
        <pc:sldMkLst>
          <pc:docMk/>
          <pc:sldMk cId="3736876741" sldId="271"/>
        </pc:sldMkLst>
      </pc:sldChg>
      <pc:sldChg chg="del">
        <pc:chgData name="Patricia Magee" userId="49bc89b3-a427-49db-914b-412859f8e56c" providerId="ADAL" clId="{B3B66B1C-038A-4F9F-B4DB-6199187047CE}" dt="2019-09-22T15:10:35.935" v="1429" actId="2696"/>
        <pc:sldMkLst>
          <pc:docMk/>
          <pc:sldMk cId="3438070514" sldId="272"/>
        </pc:sldMkLst>
      </pc:sldChg>
      <pc:sldChg chg="del">
        <pc:chgData name="Patricia Magee" userId="49bc89b3-a427-49db-914b-412859f8e56c" providerId="ADAL" clId="{B3B66B1C-038A-4F9F-B4DB-6199187047CE}" dt="2019-09-22T15:10:35.951" v="1430" actId="2696"/>
        <pc:sldMkLst>
          <pc:docMk/>
          <pc:sldMk cId="2665230885" sldId="273"/>
        </pc:sldMkLst>
      </pc:sldChg>
      <pc:sldChg chg="del">
        <pc:chgData name="Patricia Magee" userId="49bc89b3-a427-49db-914b-412859f8e56c" providerId="ADAL" clId="{B3B66B1C-038A-4F9F-B4DB-6199187047CE}" dt="2019-09-22T15:10:35.968" v="1431" actId="2696"/>
        <pc:sldMkLst>
          <pc:docMk/>
          <pc:sldMk cId="934722292" sldId="274"/>
        </pc:sldMkLst>
      </pc:sldChg>
      <pc:sldChg chg="addSp delSp modSp add del">
        <pc:chgData name="Patricia Magee" userId="49bc89b3-a427-49db-914b-412859f8e56c" providerId="ADAL" clId="{B3B66B1C-038A-4F9F-B4DB-6199187047CE}" dt="2019-09-22T12:48:55.695" v="432" actId="2696"/>
        <pc:sldMkLst>
          <pc:docMk/>
          <pc:sldMk cId="737160625" sldId="275"/>
        </pc:sldMkLst>
        <pc:spChg chg="mod">
          <ac:chgData name="Patricia Magee" userId="49bc89b3-a427-49db-914b-412859f8e56c" providerId="ADAL" clId="{B3B66B1C-038A-4F9F-B4DB-6199187047CE}" dt="2019-09-22T12:44:43.496" v="345" actId="20577"/>
          <ac:spMkLst>
            <pc:docMk/>
            <pc:sldMk cId="737160625" sldId="275"/>
            <ac:spMk id="2" creationId="{C877EBCA-754F-4CEF-B4DA-93B4FF36D3C5}"/>
          </ac:spMkLst>
        </pc:spChg>
        <pc:spChg chg="del mod">
          <ac:chgData name="Patricia Magee" userId="49bc89b3-a427-49db-914b-412859f8e56c" providerId="ADAL" clId="{B3B66B1C-038A-4F9F-B4DB-6199187047CE}" dt="2019-09-22T12:42:02.476" v="299" actId="478"/>
          <ac:spMkLst>
            <pc:docMk/>
            <pc:sldMk cId="737160625" sldId="275"/>
            <ac:spMk id="3" creationId="{145E02A7-8053-482E-9A12-1BA33BA4F7FE}"/>
          </ac:spMkLst>
        </pc:spChg>
        <pc:spChg chg="del mod">
          <ac:chgData name="Patricia Magee" userId="49bc89b3-a427-49db-914b-412859f8e56c" providerId="ADAL" clId="{B3B66B1C-038A-4F9F-B4DB-6199187047CE}" dt="2019-09-22T12:42:34.861" v="303" actId="478"/>
          <ac:spMkLst>
            <pc:docMk/>
            <pc:sldMk cId="737160625" sldId="275"/>
            <ac:spMk id="5" creationId="{CCE13982-0F13-4C2B-A9DA-D1658990D9C8}"/>
          </ac:spMkLst>
        </pc:spChg>
        <pc:spChg chg="add del mod">
          <ac:chgData name="Patricia Magee" userId="49bc89b3-a427-49db-914b-412859f8e56c" providerId="ADAL" clId="{B3B66B1C-038A-4F9F-B4DB-6199187047CE}" dt="2019-09-22T12:48:03.605" v="411"/>
          <ac:spMkLst>
            <pc:docMk/>
            <pc:sldMk cId="737160625" sldId="275"/>
            <ac:spMk id="7" creationId="{2153B0D3-BDA0-4D65-A5F6-AABF4F45A18D}"/>
          </ac:spMkLst>
        </pc:spChg>
        <pc:picChg chg="del mod">
          <ac:chgData name="Patricia Magee" userId="49bc89b3-a427-49db-914b-412859f8e56c" providerId="ADAL" clId="{B3B66B1C-038A-4F9F-B4DB-6199187047CE}" dt="2019-09-22T12:42:58.233" v="304" actId="478"/>
          <ac:picMkLst>
            <pc:docMk/>
            <pc:sldMk cId="737160625" sldId="275"/>
            <ac:picMk id="4" creationId="{1CC5E17B-A6FD-4B4F-8A56-96E89837C458}"/>
          </ac:picMkLst>
        </pc:picChg>
        <pc:picChg chg="add mod">
          <ac:chgData name="Patricia Magee" userId="49bc89b3-a427-49db-914b-412859f8e56c" providerId="ADAL" clId="{B3B66B1C-038A-4F9F-B4DB-6199187047CE}" dt="2019-09-22T12:43:08.510" v="306" actId="1076"/>
          <ac:picMkLst>
            <pc:docMk/>
            <pc:sldMk cId="737160625" sldId="275"/>
            <ac:picMk id="6" creationId="{176A12A5-60F2-4CDE-B532-18EABD441046}"/>
          </ac:picMkLst>
        </pc:picChg>
      </pc:sldChg>
      <pc:sldChg chg="addSp delSp modSp add">
        <pc:chgData name="Patricia Magee" userId="49bc89b3-a427-49db-914b-412859f8e56c" providerId="ADAL" clId="{B3B66B1C-038A-4F9F-B4DB-6199187047CE}" dt="2019-09-22T12:49:11.006" v="447" actId="20577"/>
        <pc:sldMkLst>
          <pc:docMk/>
          <pc:sldMk cId="3283612777" sldId="276"/>
        </pc:sldMkLst>
        <pc:spChg chg="mod">
          <ac:chgData name="Patricia Magee" userId="49bc89b3-a427-49db-914b-412859f8e56c" providerId="ADAL" clId="{B3B66B1C-038A-4F9F-B4DB-6199187047CE}" dt="2019-09-22T12:49:11.006" v="447" actId="20577"/>
          <ac:spMkLst>
            <pc:docMk/>
            <pc:sldMk cId="3283612777" sldId="276"/>
            <ac:spMk id="2" creationId="{EBD65232-4F34-4F65-B953-03DE71EFBB4B}"/>
          </ac:spMkLst>
        </pc:spChg>
        <pc:spChg chg="del">
          <ac:chgData name="Patricia Magee" userId="49bc89b3-a427-49db-914b-412859f8e56c" providerId="ADAL" clId="{B3B66B1C-038A-4F9F-B4DB-6199187047CE}" dt="2019-09-22T12:47:40.550" v="403" actId="478"/>
          <ac:spMkLst>
            <pc:docMk/>
            <pc:sldMk cId="3283612777" sldId="276"/>
            <ac:spMk id="3" creationId="{323379AA-D9E2-4904-B82D-297C41BD11B7}"/>
          </ac:spMkLst>
        </pc:spChg>
        <pc:spChg chg="del">
          <ac:chgData name="Patricia Magee" userId="49bc89b3-a427-49db-914b-412859f8e56c" providerId="ADAL" clId="{B3B66B1C-038A-4F9F-B4DB-6199187047CE}" dt="2019-09-22T12:47:37.946" v="402"/>
          <ac:spMkLst>
            <pc:docMk/>
            <pc:sldMk cId="3283612777" sldId="276"/>
            <ac:spMk id="4" creationId="{3EB32C14-6BCD-4CE1-A205-86A2D8A0CB4B}"/>
          </ac:spMkLst>
        </pc:spChg>
        <pc:spChg chg="del">
          <ac:chgData name="Patricia Magee" userId="49bc89b3-a427-49db-914b-412859f8e56c" providerId="ADAL" clId="{B3B66B1C-038A-4F9F-B4DB-6199187047CE}" dt="2019-09-22T12:47:45.077" v="405" actId="478"/>
          <ac:spMkLst>
            <pc:docMk/>
            <pc:sldMk cId="3283612777" sldId="276"/>
            <ac:spMk id="5" creationId="{5D7A9D71-CBB0-4A37-B005-BA7F9C8CD809}"/>
          </ac:spMkLst>
        </pc:spChg>
        <pc:spChg chg="mod">
          <ac:chgData name="Patricia Magee" userId="49bc89b3-a427-49db-914b-412859f8e56c" providerId="ADAL" clId="{B3B66B1C-038A-4F9F-B4DB-6199187047CE}" dt="2019-09-22T12:48:40.035" v="431" actId="20577"/>
          <ac:spMkLst>
            <pc:docMk/>
            <pc:sldMk cId="3283612777" sldId="276"/>
            <ac:spMk id="6" creationId="{CB5142DF-06A8-47E4-8177-BC0C8248D955}"/>
          </ac:spMkLst>
        </pc:spChg>
        <pc:picChg chg="add mod">
          <ac:chgData name="Patricia Magee" userId="49bc89b3-a427-49db-914b-412859f8e56c" providerId="ADAL" clId="{B3B66B1C-038A-4F9F-B4DB-6199187047CE}" dt="2019-09-22T12:47:42.658" v="404" actId="1076"/>
          <ac:picMkLst>
            <pc:docMk/>
            <pc:sldMk cId="3283612777" sldId="276"/>
            <ac:picMk id="7" creationId="{B0BFE1D5-067B-4936-998A-A70F2E2EDE10}"/>
          </ac:picMkLst>
        </pc:picChg>
      </pc:sldChg>
      <pc:sldChg chg="addSp delSp modSp add">
        <pc:chgData name="Patricia Magee" userId="49bc89b3-a427-49db-914b-412859f8e56c" providerId="ADAL" clId="{B3B66B1C-038A-4F9F-B4DB-6199187047CE}" dt="2019-09-22T15:13:19.485" v="1519" actId="1076"/>
        <pc:sldMkLst>
          <pc:docMk/>
          <pc:sldMk cId="2346720892" sldId="277"/>
        </pc:sldMkLst>
        <pc:spChg chg="mod">
          <ac:chgData name="Patricia Magee" userId="49bc89b3-a427-49db-914b-412859f8e56c" providerId="ADAL" clId="{B3B66B1C-038A-4F9F-B4DB-6199187047CE}" dt="2019-09-22T15:10:45.013" v="1446" actId="20577"/>
          <ac:spMkLst>
            <pc:docMk/>
            <pc:sldMk cId="2346720892" sldId="277"/>
            <ac:spMk id="2" creationId="{51D6D018-DAA0-4DF2-83F3-1735F46A6B0C}"/>
          </ac:spMkLst>
        </pc:spChg>
        <pc:spChg chg="mod">
          <ac:chgData name="Patricia Magee" userId="49bc89b3-a427-49db-914b-412859f8e56c" providerId="ADAL" clId="{B3B66B1C-038A-4F9F-B4DB-6199187047CE}" dt="2019-09-22T15:12:42.905" v="1515" actId="20577"/>
          <ac:spMkLst>
            <pc:docMk/>
            <pc:sldMk cId="2346720892" sldId="277"/>
            <ac:spMk id="3" creationId="{2F0CB3C4-5B99-44E4-97A3-7A8300BE3F24}"/>
          </ac:spMkLst>
        </pc:spChg>
        <pc:spChg chg="del">
          <ac:chgData name="Patricia Magee" userId="49bc89b3-a427-49db-914b-412859f8e56c" providerId="ADAL" clId="{B3B66B1C-038A-4F9F-B4DB-6199187047CE}" dt="2019-09-22T15:10:57.419" v="1448" actId="478"/>
          <ac:spMkLst>
            <pc:docMk/>
            <pc:sldMk cId="2346720892" sldId="277"/>
            <ac:spMk id="5" creationId="{D9510A9C-851E-4500-8485-7BBF6E504859}"/>
          </ac:spMkLst>
        </pc:spChg>
        <pc:picChg chg="del">
          <ac:chgData name="Patricia Magee" userId="49bc89b3-a427-49db-914b-412859f8e56c" providerId="ADAL" clId="{B3B66B1C-038A-4F9F-B4DB-6199187047CE}" dt="2019-09-22T15:10:54.800" v="1447" actId="478"/>
          <ac:picMkLst>
            <pc:docMk/>
            <pc:sldMk cId="2346720892" sldId="277"/>
            <ac:picMk id="4" creationId="{FC89D229-299A-4B56-B5A1-85F7C743A677}"/>
          </ac:picMkLst>
        </pc:picChg>
        <pc:picChg chg="add mod">
          <ac:chgData name="Patricia Magee" userId="49bc89b3-a427-49db-914b-412859f8e56c" providerId="ADAL" clId="{B3B66B1C-038A-4F9F-B4DB-6199187047CE}" dt="2019-09-22T15:13:19.485" v="1519" actId="1076"/>
          <ac:picMkLst>
            <pc:docMk/>
            <pc:sldMk cId="2346720892" sldId="277"/>
            <ac:picMk id="6" creationId="{95D78D22-EA2F-427E-93F4-AD2311C884D5}"/>
          </ac:picMkLst>
        </pc:picChg>
      </pc:sldChg>
      <pc:sldChg chg="addSp delSp modSp add mod setBg">
        <pc:chgData name="Patricia Magee" userId="49bc89b3-a427-49db-914b-412859f8e56c" providerId="ADAL" clId="{B3B66B1C-038A-4F9F-B4DB-6199187047CE}" dt="2019-09-22T15:40:19.526" v="1775" actId="14100"/>
        <pc:sldMkLst>
          <pc:docMk/>
          <pc:sldMk cId="1520361492" sldId="278"/>
        </pc:sldMkLst>
        <pc:spChg chg="mod">
          <ac:chgData name="Patricia Magee" userId="49bc89b3-a427-49db-914b-412859f8e56c" providerId="ADAL" clId="{B3B66B1C-038A-4F9F-B4DB-6199187047CE}" dt="2019-09-22T15:14:33.762" v="1563" actId="26606"/>
          <ac:spMkLst>
            <pc:docMk/>
            <pc:sldMk cId="1520361492" sldId="278"/>
            <ac:spMk id="2" creationId="{C877EBCA-754F-4CEF-B4DA-93B4FF36D3C5}"/>
          </ac:spMkLst>
        </pc:spChg>
        <pc:spChg chg="mod">
          <ac:chgData name="Patricia Magee" userId="49bc89b3-a427-49db-914b-412859f8e56c" providerId="ADAL" clId="{B3B66B1C-038A-4F9F-B4DB-6199187047CE}" dt="2019-09-22T15:39:49.673" v="1770" actId="20577"/>
          <ac:spMkLst>
            <pc:docMk/>
            <pc:sldMk cId="1520361492" sldId="278"/>
            <ac:spMk id="3" creationId="{145E02A7-8053-482E-9A12-1BA33BA4F7FE}"/>
          </ac:spMkLst>
        </pc:spChg>
        <pc:spChg chg="add del">
          <ac:chgData name="Patricia Magee" userId="49bc89b3-a427-49db-914b-412859f8e56c" providerId="ADAL" clId="{B3B66B1C-038A-4F9F-B4DB-6199187047CE}" dt="2019-09-22T15:33:39.983" v="1599"/>
          <ac:spMkLst>
            <pc:docMk/>
            <pc:sldMk cId="1520361492" sldId="278"/>
            <ac:spMk id="6" creationId="{B26BFC22-099D-40AE-815F-79C600E92745}"/>
          </ac:spMkLst>
        </pc:spChg>
        <pc:spChg chg="add">
          <ac:chgData name="Patricia Magee" userId="49bc89b3-a427-49db-914b-412859f8e56c" providerId="ADAL" clId="{B3B66B1C-038A-4F9F-B4DB-6199187047CE}" dt="2019-09-22T15:14:33.762" v="1563" actId="26606"/>
          <ac:spMkLst>
            <pc:docMk/>
            <pc:sldMk cId="1520361492" sldId="278"/>
            <ac:spMk id="10" creationId="{3F4C104D-5F30-4811-9376-566B26E4719A}"/>
          </ac:spMkLst>
        </pc:spChg>
        <pc:spChg chg="add mod">
          <ac:chgData name="Patricia Magee" userId="49bc89b3-a427-49db-914b-412859f8e56c" providerId="ADAL" clId="{B3B66B1C-038A-4F9F-B4DB-6199187047CE}" dt="2019-09-22T15:40:19.526" v="1775" actId="14100"/>
          <ac:spMkLst>
            <pc:docMk/>
            <pc:sldMk cId="1520361492" sldId="278"/>
            <ac:spMk id="11" creationId="{0B485CE3-78CE-4A23-A811-E00C459B5095}"/>
          </ac:spMkLst>
        </pc:spChg>
        <pc:spChg chg="add">
          <ac:chgData name="Patricia Magee" userId="49bc89b3-a427-49db-914b-412859f8e56c" providerId="ADAL" clId="{B3B66B1C-038A-4F9F-B4DB-6199187047CE}" dt="2019-09-22T15:14:33.762" v="1563" actId="26606"/>
          <ac:spMkLst>
            <pc:docMk/>
            <pc:sldMk cId="1520361492" sldId="278"/>
            <ac:spMk id="12" creationId="{0815E34B-5D02-4E01-A936-E8E1C0AB6F12}"/>
          </ac:spMkLst>
        </pc:spChg>
        <pc:spChg chg="add">
          <ac:chgData name="Patricia Magee" userId="49bc89b3-a427-49db-914b-412859f8e56c" providerId="ADAL" clId="{B3B66B1C-038A-4F9F-B4DB-6199187047CE}" dt="2019-09-22T15:14:33.762" v="1563" actId="26606"/>
          <ac:spMkLst>
            <pc:docMk/>
            <pc:sldMk cId="1520361492" sldId="278"/>
            <ac:spMk id="14" creationId="{7DE3414B-B032-4710-A468-D3285E38C5FF}"/>
          </ac:spMkLst>
        </pc:spChg>
        <pc:picChg chg="del">
          <ac:chgData name="Patricia Magee" userId="49bc89b3-a427-49db-914b-412859f8e56c" providerId="ADAL" clId="{B3B66B1C-038A-4F9F-B4DB-6199187047CE}" dt="2019-09-22T15:14:14.319" v="1561" actId="478"/>
          <ac:picMkLst>
            <pc:docMk/>
            <pc:sldMk cId="1520361492" sldId="278"/>
            <ac:picMk id="4" creationId="{1CC5E17B-A6FD-4B4F-8A56-96E89837C458}"/>
          </ac:picMkLst>
        </pc:picChg>
        <pc:picChg chg="add mod">
          <ac:chgData name="Patricia Magee" userId="49bc89b3-a427-49db-914b-412859f8e56c" providerId="ADAL" clId="{B3B66B1C-038A-4F9F-B4DB-6199187047CE}" dt="2019-09-22T15:40:04.623" v="1772" actId="1076"/>
          <ac:picMkLst>
            <pc:docMk/>
            <pc:sldMk cId="1520361492" sldId="278"/>
            <ac:picMk id="5" creationId="{B3959897-3ADD-46CF-B33F-7F52DEBD2AA7}"/>
          </ac:picMkLst>
        </pc:picChg>
      </pc:sldChg>
      <pc:sldChg chg="addSp delSp modSp add setBg delDesignElem">
        <pc:chgData name="Patricia Magee" userId="49bc89b3-a427-49db-914b-412859f8e56c" providerId="ADAL" clId="{B3B66B1C-038A-4F9F-B4DB-6199187047CE}" dt="2019-09-22T15:42:22.457" v="1814" actId="27636"/>
        <pc:sldMkLst>
          <pc:docMk/>
          <pc:sldMk cId="1135252830" sldId="279"/>
        </pc:sldMkLst>
        <pc:spChg chg="mod">
          <ac:chgData name="Patricia Magee" userId="49bc89b3-a427-49db-914b-412859f8e56c" providerId="ADAL" clId="{B3B66B1C-038A-4F9F-B4DB-6199187047CE}" dt="2019-09-22T15:39:42.884" v="1769" actId="20577"/>
          <ac:spMkLst>
            <pc:docMk/>
            <pc:sldMk cId="1135252830" sldId="279"/>
            <ac:spMk id="2" creationId="{C877EBCA-754F-4CEF-B4DA-93B4FF36D3C5}"/>
          </ac:spMkLst>
        </pc:spChg>
        <pc:spChg chg="mod">
          <ac:chgData name="Patricia Magee" userId="49bc89b3-a427-49db-914b-412859f8e56c" providerId="ADAL" clId="{B3B66B1C-038A-4F9F-B4DB-6199187047CE}" dt="2019-09-22T15:42:22.457" v="1814" actId="27636"/>
          <ac:spMkLst>
            <pc:docMk/>
            <pc:sldMk cId="1135252830" sldId="279"/>
            <ac:spMk id="3" creationId="{145E02A7-8053-482E-9A12-1BA33BA4F7FE}"/>
          </ac:spMkLst>
        </pc:spChg>
        <pc:spChg chg="add del">
          <ac:chgData name="Patricia Magee" userId="49bc89b3-a427-49db-914b-412859f8e56c" providerId="ADAL" clId="{B3B66B1C-038A-4F9F-B4DB-6199187047CE}" dt="2019-09-22T15:41:06.272" v="1781"/>
          <ac:spMkLst>
            <pc:docMk/>
            <pc:sldMk cId="1135252830" sldId="279"/>
            <ac:spMk id="4" creationId="{C49DF39E-9926-457D-A24E-F3E8239F1BBE}"/>
          </ac:spMkLst>
        </pc:spChg>
        <pc:spChg chg="add mod">
          <ac:chgData name="Patricia Magee" userId="49bc89b3-a427-49db-914b-412859f8e56c" providerId="ADAL" clId="{B3B66B1C-038A-4F9F-B4DB-6199187047CE}" dt="2019-09-22T15:40:40.116" v="1779" actId="14100"/>
          <ac:spMkLst>
            <pc:docMk/>
            <pc:sldMk cId="1135252830" sldId="279"/>
            <ac:spMk id="8" creationId="{631B1CFD-BB42-4C90-9C1D-470A6556A213}"/>
          </ac:spMkLst>
        </pc:spChg>
        <pc:spChg chg="del">
          <ac:chgData name="Patricia Magee" userId="49bc89b3-a427-49db-914b-412859f8e56c" providerId="ADAL" clId="{B3B66B1C-038A-4F9F-B4DB-6199187047CE}" dt="2019-09-22T15:39:07.242" v="1705"/>
          <ac:spMkLst>
            <pc:docMk/>
            <pc:sldMk cId="1135252830" sldId="279"/>
            <ac:spMk id="10" creationId="{3F4C104D-5F30-4811-9376-566B26E4719A}"/>
          </ac:spMkLst>
        </pc:spChg>
        <pc:spChg chg="del">
          <ac:chgData name="Patricia Magee" userId="49bc89b3-a427-49db-914b-412859f8e56c" providerId="ADAL" clId="{B3B66B1C-038A-4F9F-B4DB-6199187047CE}" dt="2019-09-22T15:39:07.242" v="1705"/>
          <ac:spMkLst>
            <pc:docMk/>
            <pc:sldMk cId="1135252830" sldId="279"/>
            <ac:spMk id="12" creationId="{0815E34B-5D02-4E01-A936-E8E1C0AB6F12}"/>
          </ac:spMkLst>
        </pc:spChg>
        <pc:spChg chg="del">
          <ac:chgData name="Patricia Magee" userId="49bc89b3-a427-49db-914b-412859f8e56c" providerId="ADAL" clId="{B3B66B1C-038A-4F9F-B4DB-6199187047CE}" dt="2019-09-22T15:39:07.242" v="1705"/>
          <ac:spMkLst>
            <pc:docMk/>
            <pc:sldMk cId="1135252830" sldId="279"/>
            <ac:spMk id="14" creationId="{7DE3414B-B032-4710-A468-D3285E38C5FF}"/>
          </ac:spMkLst>
        </pc:spChg>
      </pc:sldChg>
      <pc:sldChg chg="addSp delSp modSp add">
        <pc:chgData name="Patricia Magee" userId="49bc89b3-a427-49db-914b-412859f8e56c" providerId="ADAL" clId="{B3B66B1C-038A-4F9F-B4DB-6199187047CE}" dt="2019-09-22T15:59:37.115" v="1861" actId="27636"/>
        <pc:sldMkLst>
          <pc:docMk/>
          <pc:sldMk cId="3256440653" sldId="280"/>
        </pc:sldMkLst>
        <pc:spChg chg="mod">
          <ac:chgData name="Patricia Magee" userId="49bc89b3-a427-49db-914b-412859f8e56c" providerId="ADAL" clId="{B3B66B1C-038A-4F9F-B4DB-6199187047CE}" dt="2019-09-22T15:45:37.913" v="1829" actId="20577"/>
          <ac:spMkLst>
            <pc:docMk/>
            <pc:sldMk cId="3256440653" sldId="280"/>
            <ac:spMk id="2" creationId="{C877EBCA-754F-4CEF-B4DA-93B4FF36D3C5}"/>
          </ac:spMkLst>
        </pc:spChg>
        <pc:spChg chg="mod">
          <ac:chgData name="Patricia Magee" userId="49bc89b3-a427-49db-914b-412859f8e56c" providerId="ADAL" clId="{B3B66B1C-038A-4F9F-B4DB-6199187047CE}" dt="2019-09-22T15:59:37.115" v="1861" actId="27636"/>
          <ac:spMkLst>
            <pc:docMk/>
            <pc:sldMk cId="3256440653" sldId="280"/>
            <ac:spMk id="3" creationId="{145E02A7-8053-482E-9A12-1BA33BA4F7FE}"/>
          </ac:spMkLst>
        </pc:spChg>
        <pc:spChg chg="add del">
          <ac:chgData name="Patricia Magee" userId="49bc89b3-a427-49db-914b-412859f8e56c" providerId="ADAL" clId="{B3B66B1C-038A-4F9F-B4DB-6199187047CE}" dt="2019-09-22T15:59:19.900" v="1856"/>
          <ac:spMkLst>
            <pc:docMk/>
            <pc:sldMk cId="3256440653" sldId="280"/>
            <ac:spMk id="6" creationId="{14815A09-E6C8-4229-ACB7-669CEB0ECAEB}"/>
          </ac:spMkLst>
        </pc:spChg>
        <pc:spChg chg="add mod">
          <ac:chgData name="Patricia Magee" userId="49bc89b3-a427-49db-914b-412859f8e56c" providerId="ADAL" clId="{B3B66B1C-038A-4F9F-B4DB-6199187047CE}" dt="2019-09-22T15:57:03.780" v="1845" actId="14100"/>
          <ac:spMkLst>
            <pc:docMk/>
            <pc:sldMk cId="3256440653" sldId="280"/>
            <ac:spMk id="7" creationId="{0B44D1A9-6F08-4E43-BD15-F05629EA51D4}"/>
          </ac:spMkLst>
        </pc:spChg>
        <pc:spChg chg="del mod">
          <ac:chgData name="Patricia Magee" userId="49bc89b3-a427-49db-914b-412859f8e56c" providerId="ADAL" clId="{B3B66B1C-038A-4F9F-B4DB-6199187047CE}" dt="2019-09-22T15:57:05.575" v="1846" actId="478"/>
          <ac:spMkLst>
            <pc:docMk/>
            <pc:sldMk cId="3256440653" sldId="280"/>
            <ac:spMk id="8" creationId="{631B1CFD-BB42-4C90-9C1D-470A6556A213}"/>
          </ac:spMkLst>
        </pc:spChg>
        <pc:picChg chg="add mod">
          <ac:chgData name="Patricia Magee" userId="49bc89b3-a427-49db-914b-412859f8e56c" providerId="ADAL" clId="{B3B66B1C-038A-4F9F-B4DB-6199187047CE}" dt="2019-09-22T15:56:49.136" v="1840" actId="14100"/>
          <ac:picMkLst>
            <pc:docMk/>
            <pc:sldMk cId="3256440653" sldId="280"/>
            <ac:picMk id="4" creationId="{A2C28027-D52D-4EB3-A5D0-C130F21E023A}"/>
          </ac:picMkLst>
        </pc:picChg>
        <pc:picChg chg="del">
          <ac:chgData name="Patricia Magee" userId="49bc89b3-a427-49db-914b-412859f8e56c" providerId="ADAL" clId="{B3B66B1C-038A-4F9F-B4DB-6199187047CE}" dt="2019-09-22T15:46:03.686" v="1836" actId="478"/>
          <ac:picMkLst>
            <pc:docMk/>
            <pc:sldMk cId="3256440653" sldId="280"/>
            <ac:picMk id="5" creationId="{B3959897-3ADD-46CF-B33F-7F52DEBD2AA7}"/>
          </ac:picMkLst>
        </pc:picChg>
      </pc:sldChg>
      <pc:sldChg chg="add del">
        <pc:chgData name="Patricia Magee" userId="49bc89b3-a427-49db-914b-412859f8e56c" providerId="ADAL" clId="{B3B66B1C-038A-4F9F-B4DB-6199187047CE}" dt="2019-09-22T15:45:43.617" v="1831"/>
        <pc:sldMkLst>
          <pc:docMk/>
          <pc:sldMk cId="2540258412" sldId="281"/>
        </pc:sldMkLst>
      </pc:sldChg>
      <pc:sldChg chg="delSp modSp add">
        <pc:chgData name="Patricia Magee" userId="49bc89b3-a427-49db-914b-412859f8e56c" providerId="ADAL" clId="{B3B66B1C-038A-4F9F-B4DB-6199187047CE}" dt="2019-09-22T16:02:52.126" v="1927" actId="20577"/>
        <pc:sldMkLst>
          <pc:docMk/>
          <pc:sldMk cId="3933750039" sldId="281"/>
        </pc:sldMkLst>
        <pc:spChg chg="mod">
          <ac:chgData name="Patricia Magee" userId="49bc89b3-a427-49db-914b-412859f8e56c" providerId="ADAL" clId="{B3B66B1C-038A-4F9F-B4DB-6199187047CE}" dt="2019-09-22T16:00:11.594" v="1879" actId="20577"/>
          <ac:spMkLst>
            <pc:docMk/>
            <pc:sldMk cId="3933750039" sldId="281"/>
            <ac:spMk id="2" creationId="{51D6D018-DAA0-4DF2-83F3-1735F46A6B0C}"/>
          </ac:spMkLst>
        </pc:spChg>
        <pc:spChg chg="mod">
          <ac:chgData name="Patricia Magee" userId="49bc89b3-a427-49db-914b-412859f8e56c" providerId="ADAL" clId="{B3B66B1C-038A-4F9F-B4DB-6199187047CE}" dt="2019-09-22T16:02:52.126" v="1927" actId="20577"/>
          <ac:spMkLst>
            <pc:docMk/>
            <pc:sldMk cId="3933750039" sldId="281"/>
            <ac:spMk id="3" creationId="{2F0CB3C4-5B99-44E4-97A3-7A8300BE3F24}"/>
          </ac:spMkLst>
        </pc:spChg>
        <pc:picChg chg="del">
          <ac:chgData name="Patricia Magee" userId="49bc89b3-a427-49db-914b-412859f8e56c" providerId="ADAL" clId="{B3B66B1C-038A-4F9F-B4DB-6199187047CE}" dt="2019-09-22T16:01:15.048" v="1887" actId="478"/>
          <ac:picMkLst>
            <pc:docMk/>
            <pc:sldMk cId="3933750039" sldId="281"/>
            <ac:picMk id="6" creationId="{95D78D22-EA2F-427E-93F4-AD2311C884D5}"/>
          </ac:picMkLst>
        </pc:picChg>
      </pc:sldChg>
      <pc:sldChg chg="addSp delSp modSp add">
        <pc:chgData name="Patricia Magee" userId="49bc89b3-a427-49db-914b-412859f8e56c" providerId="ADAL" clId="{B3B66B1C-038A-4F9F-B4DB-6199187047CE}" dt="2019-09-22T16:07:22.392" v="1954"/>
        <pc:sldMkLst>
          <pc:docMk/>
          <pc:sldMk cId="1902438163" sldId="282"/>
        </pc:sldMkLst>
        <pc:spChg chg="mod">
          <ac:chgData name="Patricia Magee" userId="49bc89b3-a427-49db-914b-412859f8e56c" providerId="ADAL" clId="{B3B66B1C-038A-4F9F-B4DB-6199187047CE}" dt="2019-09-22T16:03:18.893" v="1933" actId="20577"/>
          <ac:spMkLst>
            <pc:docMk/>
            <pc:sldMk cId="1902438163" sldId="282"/>
            <ac:spMk id="2" creationId="{C877EBCA-754F-4CEF-B4DA-93B4FF36D3C5}"/>
          </ac:spMkLst>
        </pc:spChg>
        <pc:spChg chg="mod">
          <ac:chgData name="Patricia Magee" userId="49bc89b3-a427-49db-914b-412859f8e56c" providerId="ADAL" clId="{B3B66B1C-038A-4F9F-B4DB-6199187047CE}" dt="2019-09-22T16:06:20.229" v="1950" actId="20577"/>
          <ac:spMkLst>
            <pc:docMk/>
            <pc:sldMk cId="1902438163" sldId="282"/>
            <ac:spMk id="3" creationId="{145E02A7-8053-482E-9A12-1BA33BA4F7FE}"/>
          </ac:spMkLst>
        </pc:spChg>
        <pc:spChg chg="add del">
          <ac:chgData name="Patricia Magee" userId="49bc89b3-a427-49db-914b-412859f8e56c" providerId="ADAL" clId="{B3B66B1C-038A-4F9F-B4DB-6199187047CE}" dt="2019-09-22T16:07:22.392" v="1954"/>
          <ac:spMkLst>
            <pc:docMk/>
            <pc:sldMk cId="1902438163" sldId="282"/>
            <ac:spMk id="6" creationId="{7541AE88-1FDF-4F17-AD15-B66B684873E1}"/>
          </ac:spMkLst>
        </pc:spChg>
        <pc:spChg chg="del">
          <ac:chgData name="Patricia Magee" userId="49bc89b3-a427-49db-914b-412859f8e56c" providerId="ADAL" clId="{B3B66B1C-038A-4F9F-B4DB-6199187047CE}" dt="2019-09-22T16:06:27.060" v="1951" actId="478"/>
          <ac:spMkLst>
            <pc:docMk/>
            <pc:sldMk cId="1902438163" sldId="282"/>
            <ac:spMk id="7" creationId="{0B44D1A9-6F08-4E43-BD15-F05629EA51D4}"/>
          </ac:spMkLst>
        </pc:spChg>
        <pc:picChg chg="del">
          <ac:chgData name="Patricia Magee" userId="49bc89b3-a427-49db-914b-412859f8e56c" providerId="ADAL" clId="{B3B66B1C-038A-4F9F-B4DB-6199187047CE}" dt="2019-09-22T16:03:25.700" v="1934" actId="478"/>
          <ac:picMkLst>
            <pc:docMk/>
            <pc:sldMk cId="1902438163" sldId="282"/>
            <ac:picMk id="4" creationId="{A2C28027-D52D-4EB3-A5D0-C130F21E023A}"/>
          </ac:picMkLst>
        </pc:picChg>
        <pc:picChg chg="add mod">
          <ac:chgData name="Patricia Magee" userId="49bc89b3-a427-49db-914b-412859f8e56c" providerId="ADAL" clId="{B3B66B1C-038A-4F9F-B4DB-6199187047CE}" dt="2019-09-22T16:06:29.435" v="1952" actId="1076"/>
          <ac:picMkLst>
            <pc:docMk/>
            <pc:sldMk cId="1902438163" sldId="282"/>
            <ac:picMk id="5" creationId="{10AB65E5-014B-4874-B558-9321C3E02CD0}"/>
          </ac:picMkLst>
        </pc:picChg>
      </pc:sldChg>
      <pc:sldChg chg="addSp delSp modSp add mod setBg">
        <pc:chgData name="Patricia Magee" userId="49bc89b3-a427-49db-914b-412859f8e56c" providerId="ADAL" clId="{B3B66B1C-038A-4F9F-B4DB-6199187047CE}" dt="2019-09-22T16:33:40.141" v="2033" actId="6549"/>
        <pc:sldMkLst>
          <pc:docMk/>
          <pc:sldMk cId="1088645842" sldId="283"/>
        </pc:sldMkLst>
        <pc:spChg chg="mod">
          <ac:chgData name="Patricia Magee" userId="49bc89b3-a427-49db-914b-412859f8e56c" providerId="ADAL" clId="{B3B66B1C-038A-4F9F-B4DB-6199187047CE}" dt="2019-09-22T16:32:55.405" v="2025" actId="26606"/>
          <ac:spMkLst>
            <pc:docMk/>
            <pc:sldMk cId="1088645842" sldId="283"/>
            <ac:spMk id="2" creationId="{C877EBCA-754F-4CEF-B4DA-93B4FF36D3C5}"/>
          </ac:spMkLst>
        </pc:spChg>
        <pc:spChg chg="mod ord">
          <ac:chgData name="Patricia Magee" userId="49bc89b3-a427-49db-914b-412859f8e56c" providerId="ADAL" clId="{B3B66B1C-038A-4F9F-B4DB-6199187047CE}" dt="2019-09-22T16:33:40.141" v="2033" actId="6549"/>
          <ac:spMkLst>
            <pc:docMk/>
            <pc:sldMk cId="1088645842" sldId="283"/>
            <ac:spMk id="3" creationId="{145E02A7-8053-482E-9A12-1BA33BA4F7FE}"/>
          </ac:spMkLst>
        </pc:spChg>
        <pc:spChg chg="add del">
          <ac:chgData name="Patricia Magee" userId="49bc89b3-a427-49db-914b-412859f8e56c" providerId="ADAL" clId="{B3B66B1C-038A-4F9F-B4DB-6199187047CE}" dt="2019-09-22T16:32:55.391" v="2024" actId="26606"/>
          <ac:spMkLst>
            <pc:docMk/>
            <pc:sldMk cId="1088645842" sldId="283"/>
            <ac:spMk id="9" creationId="{763516C8-F227-4B77-9AA7-61B9A0B78253}"/>
          </ac:spMkLst>
        </pc:spChg>
        <pc:spChg chg="add del">
          <ac:chgData name="Patricia Magee" userId="49bc89b3-a427-49db-914b-412859f8e56c" providerId="ADAL" clId="{B3B66B1C-038A-4F9F-B4DB-6199187047CE}" dt="2019-09-22T16:32:55.391" v="2024" actId="26606"/>
          <ac:spMkLst>
            <pc:docMk/>
            <pc:sldMk cId="1088645842" sldId="283"/>
            <ac:spMk id="11" creationId="{D91B420C-C4C8-44DF-96B2-FBD1014646FE}"/>
          </ac:spMkLst>
        </pc:spChg>
        <pc:spChg chg="add del">
          <ac:chgData name="Patricia Magee" userId="49bc89b3-a427-49db-914b-412859f8e56c" providerId="ADAL" clId="{B3B66B1C-038A-4F9F-B4DB-6199187047CE}" dt="2019-09-22T16:32:55.391" v="2024" actId="26606"/>
          <ac:spMkLst>
            <pc:docMk/>
            <pc:sldMk cId="1088645842" sldId="283"/>
            <ac:spMk id="13" creationId="{070928B1-3E69-44AC-A1EE-B4E4270A7A51}"/>
          </ac:spMkLst>
        </pc:spChg>
        <pc:picChg chg="add mod">
          <ac:chgData name="Patricia Magee" userId="49bc89b3-a427-49db-914b-412859f8e56c" providerId="ADAL" clId="{B3B66B1C-038A-4F9F-B4DB-6199187047CE}" dt="2019-09-22T16:33:03.683" v="2027" actId="1076"/>
          <ac:picMkLst>
            <pc:docMk/>
            <pc:sldMk cId="1088645842" sldId="283"/>
            <ac:picMk id="4" creationId="{1241D502-A570-44EC-928C-334666F88A50}"/>
          </ac:picMkLst>
        </pc:picChg>
        <pc:picChg chg="del">
          <ac:chgData name="Patricia Magee" userId="49bc89b3-a427-49db-914b-412859f8e56c" providerId="ADAL" clId="{B3B66B1C-038A-4F9F-B4DB-6199187047CE}" dt="2019-09-22T16:08:13.704" v="1976" actId="478"/>
          <ac:picMkLst>
            <pc:docMk/>
            <pc:sldMk cId="1088645842" sldId="283"/>
            <ac:picMk id="5" creationId="{10AB65E5-014B-4874-B558-9321C3E02CD0}"/>
          </ac:picMkLst>
        </pc:picChg>
      </pc:sldChg>
      <pc:sldChg chg="addSp delSp modSp add setBg">
        <pc:chgData name="Patricia Magee" userId="49bc89b3-a427-49db-914b-412859f8e56c" providerId="ADAL" clId="{B3B66B1C-038A-4F9F-B4DB-6199187047CE}" dt="2019-09-22T16:43:29.172" v="2157" actId="313"/>
        <pc:sldMkLst>
          <pc:docMk/>
          <pc:sldMk cId="3765275500" sldId="284"/>
        </pc:sldMkLst>
        <pc:spChg chg="del">
          <ac:chgData name="Patricia Magee" userId="49bc89b3-a427-49db-914b-412859f8e56c" providerId="ADAL" clId="{B3B66B1C-038A-4F9F-B4DB-6199187047CE}" dt="2019-09-22T16:34:20.836" v="2035" actId="478"/>
          <ac:spMkLst>
            <pc:docMk/>
            <pc:sldMk cId="3765275500" sldId="284"/>
            <ac:spMk id="3" creationId="{145E02A7-8053-482E-9A12-1BA33BA4F7FE}"/>
          </ac:spMkLst>
        </pc:spChg>
        <pc:spChg chg="add mod">
          <ac:chgData name="Patricia Magee" userId="49bc89b3-a427-49db-914b-412859f8e56c" providerId="ADAL" clId="{B3B66B1C-038A-4F9F-B4DB-6199187047CE}" dt="2019-09-22T16:43:29.172" v="2157" actId="313"/>
          <ac:spMkLst>
            <pc:docMk/>
            <pc:sldMk cId="3765275500" sldId="284"/>
            <ac:spMk id="6" creationId="{76D060A4-C1BF-4C89-AB80-39AD44E010D0}"/>
          </ac:spMkLst>
        </pc:spChg>
        <pc:spChg chg="add del">
          <ac:chgData name="Patricia Magee" userId="49bc89b3-a427-49db-914b-412859f8e56c" providerId="ADAL" clId="{B3B66B1C-038A-4F9F-B4DB-6199187047CE}" dt="2019-09-22T16:38:24.640" v="2050"/>
          <ac:spMkLst>
            <pc:docMk/>
            <pc:sldMk cId="3765275500" sldId="284"/>
            <ac:spMk id="7" creationId="{EE35B362-7964-4EC1-809B-90563106FB7E}"/>
          </ac:spMkLst>
        </pc:spChg>
        <pc:picChg chg="mod">
          <ac:chgData name="Patricia Magee" userId="49bc89b3-a427-49db-914b-412859f8e56c" providerId="ADAL" clId="{B3B66B1C-038A-4F9F-B4DB-6199187047CE}" dt="2019-09-22T16:34:29.901" v="2037" actId="1076"/>
          <ac:picMkLst>
            <pc:docMk/>
            <pc:sldMk cId="3765275500" sldId="284"/>
            <ac:picMk id="4" creationId="{1241D502-A570-44EC-928C-334666F88A50}"/>
          </ac:picMkLst>
        </pc:picChg>
      </pc:sldChg>
      <pc:sldChg chg="add del">
        <pc:chgData name="Patricia Magee" userId="49bc89b3-a427-49db-914b-412859f8e56c" providerId="ADAL" clId="{B3B66B1C-038A-4F9F-B4DB-6199187047CE}" dt="2019-09-22T16:46:53.242" v="2159" actId="2696"/>
        <pc:sldMkLst>
          <pc:docMk/>
          <pc:sldMk cId="1699267954" sldId="285"/>
        </pc:sldMkLst>
      </pc:sldChg>
      <pc:sldChg chg="addSp delSp modSp add setBg">
        <pc:chgData name="Patricia Magee" userId="49bc89b3-a427-49db-914b-412859f8e56c" providerId="ADAL" clId="{B3B66B1C-038A-4F9F-B4DB-6199187047CE}" dt="2019-09-22T16:54:34.404" v="2321" actId="14100"/>
        <pc:sldMkLst>
          <pc:docMk/>
          <pc:sldMk cId="3598447594" sldId="285"/>
        </pc:sldMkLst>
        <pc:spChg chg="mod">
          <ac:chgData name="Patricia Magee" userId="49bc89b3-a427-49db-914b-412859f8e56c" providerId="ADAL" clId="{B3B66B1C-038A-4F9F-B4DB-6199187047CE}" dt="2019-09-22T16:47:30.050" v="2178" actId="14100"/>
          <ac:spMkLst>
            <pc:docMk/>
            <pc:sldMk cId="3598447594" sldId="285"/>
            <ac:spMk id="2" creationId="{C877EBCA-754F-4CEF-B4DA-93B4FF36D3C5}"/>
          </ac:spMkLst>
        </pc:spChg>
        <pc:spChg chg="mod">
          <ac:chgData name="Patricia Magee" userId="49bc89b3-a427-49db-914b-412859f8e56c" providerId="ADAL" clId="{B3B66B1C-038A-4F9F-B4DB-6199187047CE}" dt="2019-09-22T16:54:34.404" v="2321" actId="14100"/>
          <ac:spMkLst>
            <pc:docMk/>
            <pc:sldMk cId="3598447594" sldId="285"/>
            <ac:spMk id="3" creationId="{145E02A7-8053-482E-9A12-1BA33BA4F7FE}"/>
          </ac:spMkLst>
        </pc:spChg>
        <pc:spChg chg="add mod">
          <ac:chgData name="Patricia Magee" userId="49bc89b3-a427-49db-914b-412859f8e56c" providerId="ADAL" clId="{B3B66B1C-038A-4F9F-B4DB-6199187047CE}" dt="2019-09-22T16:49:01.318" v="2187" actId="14100"/>
          <ac:spMkLst>
            <pc:docMk/>
            <pc:sldMk cId="3598447594" sldId="285"/>
            <ac:spMk id="6" creationId="{CDCB2F98-4CC0-4F40-A82E-1B61B7FF24F8}"/>
          </ac:spMkLst>
        </pc:spChg>
        <pc:spChg chg="add mod">
          <ac:chgData name="Patricia Magee" userId="49bc89b3-a427-49db-914b-412859f8e56c" providerId="ADAL" clId="{B3B66B1C-038A-4F9F-B4DB-6199187047CE}" dt="2019-09-22T16:49:13.798" v="2190" actId="14100"/>
          <ac:spMkLst>
            <pc:docMk/>
            <pc:sldMk cId="3598447594" sldId="285"/>
            <ac:spMk id="7" creationId="{69061885-C1CA-4B9E-B8AB-B6BD4CB9749A}"/>
          </ac:spMkLst>
        </pc:spChg>
        <pc:spChg chg="add del">
          <ac:chgData name="Patricia Magee" userId="49bc89b3-a427-49db-914b-412859f8e56c" providerId="ADAL" clId="{B3B66B1C-038A-4F9F-B4DB-6199187047CE}" dt="2019-09-22T16:53:16.836" v="2262"/>
          <ac:spMkLst>
            <pc:docMk/>
            <pc:sldMk cId="3598447594" sldId="285"/>
            <ac:spMk id="8" creationId="{3889467A-6D12-41B2-9622-E736AA0EE3CE}"/>
          </ac:spMkLst>
        </pc:spChg>
        <pc:spChg chg="add del">
          <ac:chgData name="Patricia Magee" userId="49bc89b3-a427-49db-914b-412859f8e56c" providerId="ADAL" clId="{B3B66B1C-038A-4F9F-B4DB-6199187047CE}" dt="2019-09-22T16:54:06.447" v="2309"/>
          <ac:spMkLst>
            <pc:docMk/>
            <pc:sldMk cId="3598447594" sldId="285"/>
            <ac:spMk id="9" creationId="{732398B3-ED3B-4C63-9EB5-87DEA77D3AF1}"/>
          </ac:spMkLst>
        </pc:spChg>
        <pc:picChg chg="del">
          <ac:chgData name="Patricia Magee" userId="49bc89b3-a427-49db-914b-412859f8e56c" providerId="ADAL" clId="{B3B66B1C-038A-4F9F-B4DB-6199187047CE}" dt="2019-09-22T16:47:43.458" v="2179" actId="478"/>
          <ac:picMkLst>
            <pc:docMk/>
            <pc:sldMk cId="3598447594" sldId="285"/>
            <ac:picMk id="4" creationId="{1241D502-A570-44EC-928C-334666F88A50}"/>
          </ac:picMkLst>
        </pc:picChg>
        <pc:picChg chg="add mod">
          <ac:chgData name="Patricia Magee" userId="49bc89b3-a427-49db-914b-412859f8e56c" providerId="ADAL" clId="{B3B66B1C-038A-4F9F-B4DB-6199187047CE}" dt="2019-09-22T16:48:26.302" v="2183" actId="1076"/>
          <ac:picMkLst>
            <pc:docMk/>
            <pc:sldMk cId="3598447594" sldId="285"/>
            <ac:picMk id="5" creationId="{2B91442B-DC3D-4AF3-8E20-540C7C62CDA0}"/>
          </ac:picMkLst>
        </pc:picChg>
      </pc:sldChg>
      <pc:sldChg chg="addSp delSp modSp add">
        <pc:chgData name="Patricia Magee" userId="49bc89b3-a427-49db-914b-412859f8e56c" providerId="ADAL" clId="{B3B66B1C-038A-4F9F-B4DB-6199187047CE}" dt="2019-09-22T17:17:54.713" v="2353" actId="1076"/>
        <pc:sldMkLst>
          <pc:docMk/>
          <pc:sldMk cId="4139483608" sldId="286"/>
        </pc:sldMkLst>
        <pc:spChg chg="mod">
          <ac:chgData name="Patricia Magee" userId="49bc89b3-a427-49db-914b-412859f8e56c" providerId="ADAL" clId="{B3B66B1C-038A-4F9F-B4DB-6199187047CE}" dt="2019-09-22T17:17:14.943" v="2349" actId="20577"/>
          <ac:spMkLst>
            <pc:docMk/>
            <pc:sldMk cId="4139483608" sldId="286"/>
            <ac:spMk id="2" creationId="{51D6D018-DAA0-4DF2-83F3-1735F46A6B0C}"/>
          </ac:spMkLst>
        </pc:spChg>
        <pc:spChg chg="mod">
          <ac:chgData name="Patricia Magee" userId="49bc89b3-a427-49db-914b-412859f8e56c" providerId="ADAL" clId="{B3B66B1C-038A-4F9F-B4DB-6199187047CE}" dt="2019-09-22T17:17:05.962" v="2326" actId="20577"/>
          <ac:spMkLst>
            <pc:docMk/>
            <pc:sldMk cId="4139483608" sldId="286"/>
            <ac:spMk id="3" creationId="{2F0CB3C4-5B99-44E4-97A3-7A8300BE3F24}"/>
          </ac:spMkLst>
        </pc:spChg>
        <pc:spChg chg="del">
          <ac:chgData name="Patricia Magee" userId="49bc89b3-a427-49db-914b-412859f8e56c" providerId="ADAL" clId="{B3B66B1C-038A-4F9F-B4DB-6199187047CE}" dt="2019-09-22T17:17:17.862" v="2350" actId="478"/>
          <ac:spMkLst>
            <pc:docMk/>
            <pc:sldMk cId="4139483608" sldId="286"/>
            <ac:spMk id="5" creationId="{DDA871A4-364B-40DF-8BE5-67D5567D2DE5}"/>
          </ac:spMkLst>
        </pc:spChg>
        <pc:picChg chg="del">
          <ac:chgData name="Patricia Magee" userId="49bc89b3-a427-49db-914b-412859f8e56c" providerId="ADAL" clId="{B3B66B1C-038A-4F9F-B4DB-6199187047CE}" dt="2019-09-22T17:17:03.530" v="2324" actId="478"/>
          <ac:picMkLst>
            <pc:docMk/>
            <pc:sldMk cId="4139483608" sldId="286"/>
            <ac:picMk id="4" creationId="{D3D5613B-5DDE-41B2-A11C-98B2F86B7711}"/>
          </ac:picMkLst>
        </pc:picChg>
        <pc:picChg chg="add mod">
          <ac:chgData name="Patricia Magee" userId="49bc89b3-a427-49db-914b-412859f8e56c" providerId="ADAL" clId="{B3B66B1C-038A-4F9F-B4DB-6199187047CE}" dt="2019-09-22T17:17:54.713" v="2353" actId="1076"/>
          <ac:picMkLst>
            <pc:docMk/>
            <pc:sldMk cId="4139483608" sldId="286"/>
            <ac:picMk id="6" creationId="{7F74C4C7-0FB7-41A6-B451-E5D929B0AFD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9/23/2019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tudublin.i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E3DEE-0137-4ABA-9982-36EAD34D5462}"/>
              </a:ext>
            </a:extLst>
          </p:cNvPr>
          <p:cNvSpPr>
            <a:spLocks noGrp="1"/>
          </p:cNvSpPr>
          <p:nvPr>
            <p:ph type="ctrTitle"/>
          </p:nvPr>
        </p:nvSpPr>
        <p:spPr/>
        <p:txBody>
          <a:bodyPr/>
          <a:lstStyle/>
          <a:p>
            <a:r>
              <a:rPr lang="en-GB" dirty="0"/>
              <a:t>Software Development 3</a:t>
            </a:r>
          </a:p>
        </p:txBody>
      </p:sp>
      <p:sp>
        <p:nvSpPr>
          <p:cNvPr id="3" name="Subtitle 2">
            <a:extLst>
              <a:ext uri="{FF2B5EF4-FFF2-40B4-BE49-F238E27FC236}">
                <a16:creationId xmlns:a16="http://schemas.microsoft.com/office/drawing/2014/main" id="{B02DF71D-10C0-409D-B44A-6FD00BB62D5E}"/>
              </a:ext>
            </a:extLst>
          </p:cNvPr>
          <p:cNvSpPr>
            <a:spLocks noGrp="1"/>
          </p:cNvSpPr>
          <p:nvPr>
            <p:ph type="subTitle" idx="1"/>
          </p:nvPr>
        </p:nvSpPr>
        <p:spPr/>
        <p:txBody>
          <a:bodyPr/>
          <a:lstStyle/>
          <a:p>
            <a:r>
              <a:rPr lang="en-GB" dirty="0"/>
              <a:t>Django Framework</a:t>
            </a:r>
          </a:p>
        </p:txBody>
      </p:sp>
    </p:spTree>
    <p:extLst>
      <p:ext uri="{BB962C8B-B14F-4D97-AF65-F5344CB8AC3E}">
        <p14:creationId xmlns:p14="http://schemas.microsoft.com/office/powerpoint/2010/main" val="3491138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77EBCA-754F-4CEF-B4DA-93B4FF36D3C5}"/>
              </a:ext>
            </a:extLst>
          </p:cNvPr>
          <p:cNvSpPr>
            <a:spLocks noGrp="1"/>
          </p:cNvSpPr>
          <p:nvPr>
            <p:ph type="title"/>
          </p:nvPr>
        </p:nvSpPr>
        <p:spPr>
          <a:xfrm>
            <a:off x="649224" y="645106"/>
            <a:ext cx="3650279" cy="1259894"/>
          </a:xfrm>
        </p:spPr>
        <p:txBody>
          <a:bodyPr>
            <a:normAutofit/>
          </a:bodyPr>
          <a:lstStyle/>
          <a:p>
            <a:pPr>
              <a:lnSpc>
                <a:spcPct val="90000"/>
              </a:lnSpc>
            </a:pPr>
            <a:r>
              <a:rPr lang="en-GB" sz="3100"/>
              <a:t>Let’s see the new directory structure</a:t>
            </a: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45E02A7-8053-482E-9A12-1BA33BA4F7FE}"/>
              </a:ext>
            </a:extLst>
          </p:cNvPr>
          <p:cNvSpPr>
            <a:spLocks noGrp="1"/>
          </p:cNvSpPr>
          <p:nvPr>
            <p:ph idx="1"/>
          </p:nvPr>
        </p:nvSpPr>
        <p:spPr>
          <a:xfrm>
            <a:off x="649225" y="2133600"/>
            <a:ext cx="3946526" cy="4079294"/>
          </a:xfrm>
        </p:spPr>
        <p:txBody>
          <a:bodyPr>
            <a:normAutofit/>
          </a:bodyPr>
          <a:lstStyle/>
          <a:p>
            <a:r>
              <a:rPr lang="en-GB" dirty="0"/>
              <a:t>To see all the files and subfolders of a </a:t>
            </a:r>
            <a:r>
              <a:rPr lang="en-GB" dirty="0" err="1"/>
              <a:t>django</a:t>
            </a:r>
            <a:r>
              <a:rPr lang="en-GB" dirty="0"/>
              <a:t> project, we can use the  </a:t>
            </a:r>
            <a:r>
              <a:rPr lang="en-GB" b="1" dirty="0"/>
              <a:t>tree /f</a:t>
            </a:r>
            <a:r>
              <a:rPr lang="en-GB" dirty="0"/>
              <a:t> command to view the tree structure of the application </a:t>
            </a:r>
          </a:p>
          <a:p>
            <a:r>
              <a:rPr lang="en-GB" dirty="0"/>
              <a:t>Django has created a pages directory with the usual files</a:t>
            </a:r>
          </a:p>
          <a:p>
            <a:r>
              <a:rPr lang="en-GB" dirty="0"/>
              <a:t>Note that the pages app contains the </a:t>
            </a:r>
            <a:r>
              <a:rPr lang="en-GB" b="1" dirty="0"/>
              <a:t>migrations</a:t>
            </a:r>
            <a:r>
              <a:rPr lang="en-GB" dirty="0"/>
              <a:t> folder to store migration files and model to write business logic</a:t>
            </a:r>
          </a:p>
        </p:txBody>
      </p:sp>
      <p:pic>
        <p:nvPicPr>
          <p:cNvPr id="5" name="Picture 4">
            <a:extLst>
              <a:ext uri="{FF2B5EF4-FFF2-40B4-BE49-F238E27FC236}">
                <a16:creationId xmlns:a16="http://schemas.microsoft.com/office/drawing/2014/main" id="{B3959897-3ADD-46CF-B33F-7F52DEBD2AA7}"/>
              </a:ext>
            </a:extLst>
          </p:cNvPr>
          <p:cNvPicPr>
            <a:picLocks noChangeAspect="1"/>
          </p:cNvPicPr>
          <p:nvPr/>
        </p:nvPicPr>
        <p:blipFill>
          <a:blip r:embed="rId2"/>
          <a:stretch>
            <a:fillRect/>
          </a:stretch>
        </p:blipFill>
        <p:spPr>
          <a:xfrm>
            <a:off x="6037055" y="645106"/>
            <a:ext cx="4417392" cy="5252773"/>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B485CE3-78CE-4A23-A811-E00C459B5095}"/>
              </a:ext>
            </a:extLst>
          </p:cNvPr>
          <p:cNvSpPr/>
          <p:nvPr/>
        </p:nvSpPr>
        <p:spPr>
          <a:xfrm>
            <a:off x="6333303" y="3990109"/>
            <a:ext cx="2463367" cy="18169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20361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7EBCA-754F-4CEF-B4DA-93B4FF36D3C5}"/>
              </a:ext>
            </a:extLst>
          </p:cNvPr>
          <p:cNvSpPr>
            <a:spLocks noGrp="1"/>
          </p:cNvSpPr>
          <p:nvPr>
            <p:ph type="title"/>
          </p:nvPr>
        </p:nvSpPr>
        <p:spPr>
          <a:xfrm>
            <a:off x="1480489" y="645106"/>
            <a:ext cx="4417392" cy="1259894"/>
          </a:xfrm>
        </p:spPr>
        <p:txBody>
          <a:bodyPr>
            <a:normAutofit/>
          </a:bodyPr>
          <a:lstStyle/>
          <a:p>
            <a:pPr>
              <a:lnSpc>
                <a:spcPct val="90000"/>
              </a:lnSpc>
            </a:pPr>
            <a:r>
              <a:rPr lang="en-GB" sz="3100" dirty="0"/>
              <a:t>What is __</a:t>
            </a:r>
            <a:r>
              <a:rPr lang="en-GB" sz="3100" dirty="0" err="1"/>
              <a:t>pycache</a:t>
            </a:r>
            <a:r>
              <a:rPr lang="en-GB" sz="3100" dirty="0"/>
              <a:t>__?</a:t>
            </a:r>
          </a:p>
        </p:txBody>
      </p:sp>
      <p:sp>
        <p:nvSpPr>
          <p:cNvPr id="3" name="Content Placeholder 2">
            <a:extLst>
              <a:ext uri="{FF2B5EF4-FFF2-40B4-BE49-F238E27FC236}">
                <a16:creationId xmlns:a16="http://schemas.microsoft.com/office/drawing/2014/main" id="{145E02A7-8053-482E-9A12-1BA33BA4F7FE}"/>
              </a:ext>
            </a:extLst>
          </p:cNvPr>
          <p:cNvSpPr>
            <a:spLocks noGrp="1"/>
          </p:cNvSpPr>
          <p:nvPr>
            <p:ph idx="1"/>
          </p:nvPr>
        </p:nvSpPr>
        <p:spPr>
          <a:xfrm>
            <a:off x="649224" y="2133599"/>
            <a:ext cx="4753029" cy="4172197"/>
          </a:xfrm>
        </p:spPr>
        <p:txBody>
          <a:bodyPr>
            <a:normAutofit fontScale="92500" lnSpcReduction="10000"/>
          </a:bodyPr>
          <a:lstStyle/>
          <a:p>
            <a:r>
              <a:rPr lang="en-GB" dirty="0"/>
              <a:t>When you run a program in python, the interpreter compiles it to bytecode first and stores it in the __</a:t>
            </a:r>
            <a:r>
              <a:rPr lang="en-GB" dirty="0" err="1"/>
              <a:t>pycache</a:t>
            </a:r>
            <a:r>
              <a:rPr lang="en-GB" dirty="0"/>
              <a:t>__ folder</a:t>
            </a:r>
          </a:p>
          <a:p>
            <a:r>
              <a:rPr lang="en-GB" dirty="0"/>
              <a:t>Note the .</a:t>
            </a:r>
            <a:r>
              <a:rPr lang="en-GB" dirty="0" err="1"/>
              <a:t>pyc</a:t>
            </a:r>
            <a:r>
              <a:rPr lang="en-GB" dirty="0"/>
              <a:t> or .</a:t>
            </a:r>
            <a:r>
              <a:rPr lang="en-GB" dirty="0" err="1"/>
              <a:t>pyo</a:t>
            </a:r>
            <a:r>
              <a:rPr lang="en-GB" dirty="0"/>
              <a:t> files. These are bytecode-compiled and optimized bytecode-compiled versions of your program's files, respectively.</a:t>
            </a:r>
          </a:p>
          <a:p>
            <a:r>
              <a:rPr lang="en-GB" dirty="0"/>
              <a:t>As a programmer, you can largely just ignore it... All it does is make your program start a little faster. When your scripts change, they will be recompiled, and if you delete the files or the whole folder and run your program again, they will reappear (unless you specifically suppress that behaviour)</a:t>
            </a:r>
          </a:p>
        </p:txBody>
      </p:sp>
      <p:pic>
        <p:nvPicPr>
          <p:cNvPr id="5" name="Picture 4">
            <a:extLst>
              <a:ext uri="{FF2B5EF4-FFF2-40B4-BE49-F238E27FC236}">
                <a16:creationId xmlns:a16="http://schemas.microsoft.com/office/drawing/2014/main" id="{B3959897-3ADD-46CF-B33F-7F52DEBD2AA7}"/>
              </a:ext>
            </a:extLst>
          </p:cNvPr>
          <p:cNvPicPr>
            <a:picLocks noChangeAspect="1"/>
          </p:cNvPicPr>
          <p:nvPr/>
        </p:nvPicPr>
        <p:blipFill>
          <a:blip r:embed="rId2"/>
          <a:stretch>
            <a:fillRect/>
          </a:stretch>
        </p:blipFill>
        <p:spPr>
          <a:xfrm>
            <a:off x="5887635" y="640080"/>
            <a:ext cx="4417392" cy="5252773"/>
          </a:xfrm>
          <a:prstGeom prst="rect">
            <a:avLst/>
          </a:prstGeom>
        </p:spPr>
      </p:pic>
      <p:sp>
        <p:nvSpPr>
          <p:cNvPr id="8" name="Rectangle 7">
            <a:extLst>
              <a:ext uri="{FF2B5EF4-FFF2-40B4-BE49-F238E27FC236}">
                <a16:creationId xmlns:a16="http://schemas.microsoft.com/office/drawing/2014/main" id="{631B1CFD-BB42-4C90-9C1D-470A6556A213}"/>
              </a:ext>
            </a:extLst>
          </p:cNvPr>
          <p:cNvSpPr/>
          <p:nvPr/>
        </p:nvSpPr>
        <p:spPr>
          <a:xfrm>
            <a:off x="6539530" y="2897579"/>
            <a:ext cx="2628221" cy="9975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35252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7EBCA-754F-4CEF-B4DA-93B4FF36D3C5}"/>
              </a:ext>
            </a:extLst>
          </p:cNvPr>
          <p:cNvSpPr>
            <a:spLocks noGrp="1"/>
          </p:cNvSpPr>
          <p:nvPr>
            <p:ph type="title"/>
          </p:nvPr>
        </p:nvSpPr>
        <p:spPr>
          <a:xfrm>
            <a:off x="1480489" y="645106"/>
            <a:ext cx="4417392" cy="1259894"/>
          </a:xfrm>
        </p:spPr>
        <p:txBody>
          <a:bodyPr>
            <a:normAutofit/>
          </a:bodyPr>
          <a:lstStyle/>
          <a:p>
            <a:pPr>
              <a:lnSpc>
                <a:spcPct val="90000"/>
              </a:lnSpc>
            </a:pPr>
            <a:r>
              <a:rPr lang="en-GB" sz="3100" dirty="0"/>
              <a:t>settings.py</a:t>
            </a:r>
          </a:p>
        </p:txBody>
      </p:sp>
      <p:sp>
        <p:nvSpPr>
          <p:cNvPr id="3" name="Content Placeholder 2">
            <a:extLst>
              <a:ext uri="{FF2B5EF4-FFF2-40B4-BE49-F238E27FC236}">
                <a16:creationId xmlns:a16="http://schemas.microsoft.com/office/drawing/2014/main" id="{145E02A7-8053-482E-9A12-1BA33BA4F7FE}"/>
              </a:ext>
            </a:extLst>
          </p:cNvPr>
          <p:cNvSpPr>
            <a:spLocks noGrp="1"/>
          </p:cNvSpPr>
          <p:nvPr>
            <p:ph idx="1"/>
          </p:nvPr>
        </p:nvSpPr>
        <p:spPr>
          <a:xfrm>
            <a:off x="649224" y="2133599"/>
            <a:ext cx="4753029" cy="4172197"/>
          </a:xfrm>
        </p:spPr>
        <p:txBody>
          <a:bodyPr>
            <a:normAutofit fontScale="92500"/>
          </a:bodyPr>
          <a:lstStyle/>
          <a:p>
            <a:r>
              <a:rPr lang="en-GB" dirty="0"/>
              <a:t>The settings.py is the central configuration for all Django projects</a:t>
            </a:r>
          </a:p>
          <a:p>
            <a:r>
              <a:rPr lang="en-GB" dirty="0"/>
              <a:t>Even though our new app exists within the Django project, Django doesn’t “know” about it until we explicitly add it</a:t>
            </a:r>
          </a:p>
          <a:p>
            <a:r>
              <a:rPr lang="en-IE" dirty="0"/>
              <a:t>We should always add our own local apps at the bottom because Django will read our INSTALLED_APPS in top down order</a:t>
            </a:r>
          </a:p>
          <a:p>
            <a:r>
              <a:rPr lang="en-IE" dirty="0"/>
              <a:t>Therefore, the internal admin app is loaded first, then auth, and so on. We want the core Django apps to be available since it’s quite likely our own apps will rely on their functionality</a:t>
            </a:r>
            <a:endParaRPr lang="en-GB" dirty="0"/>
          </a:p>
          <a:p>
            <a:endParaRPr lang="en-GB" dirty="0"/>
          </a:p>
        </p:txBody>
      </p:sp>
      <p:pic>
        <p:nvPicPr>
          <p:cNvPr id="4" name="Picture 3">
            <a:extLst>
              <a:ext uri="{FF2B5EF4-FFF2-40B4-BE49-F238E27FC236}">
                <a16:creationId xmlns:a16="http://schemas.microsoft.com/office/drawing/2014/main" id="{A2C28027-D52D-4EB3-A5D0-C130F21E023A}"/>
              </a:ext>
            </a:extLst>
          </p:cNvPr>
          <p:cNvPicPr>
            <a:picLocks noChangeAspect="1"/>
          </p:cNvPicPr>
          <p:nvPr/>
        </p:nvPicPr>
        <p:blipFill>
          <a:blip r:embed="rId2"/>
          <a:stretch>
            <a:fillRect/>
          </a:stretch>
        </p:blipFill>
        <p:spPr>
          <a:xfrm>
            <a:off x="6288912" y="2133599"/>
            <a:ext cx="4553259" cy="3124524"/>
          </a:xfrm>
          <a:prstGeom prst="rect">
            <a:avLst/>
          </a:prstGeom>
        </p:spPr>
      </p:pic>
      <p:sp>
        <p:nvSpPr>
          <p:cNvPr id="7" name="Rectangle 6">
            <a:extLst>
              <a:ext uri="{FF2B5EF4-FFF2-40B4-BE49-F238E27FC236}">
                <a16:creationId xmlns:a16="http://schemas.microsoft.com/office/drawing/2014/main" id="{0B44D1A9-6F08-4E43-BD15-F05629EA51D4}"/>
              </a:ext>
            </a:extLst>
          </p:cNvPr>
          <p:cNvSpPr/>
          <p:nvPr/>
        </p:nvSpPr>
        <p:spPr>
          <a:xfrm>
            <a:off x="7502375" y="4633354"/>
            <a:ext cx="2627278" cy="4136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56440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6D018-DAA0-4DF2-83F3-1735F46A6B0C}"/>
              </a:ext>
            </a:extLst>
          </p:cNvPr>
          <p:cNvSpPr>
            <a:spLocks noGrp="1"/>
          </p:cNvSpPr>
          <p:nvPr>
            <p:ph type="title"/>
          </p:nvPr>
        </p:nvSpPr>
        <p:spPr>
          <a:xfrm>
            <a:off x="2592925" y="624110"/>
            <a:ext cx="8911687" cy="1280890"/>
          </a:xfrm>
        </p:spPr>
        <p:txBody>
          <a:bodyPr/>
          <a:lstStyle/>
          <a:p>
            <a:r>
              <a:rPr lang="en-GB" dirty="0"/>
              <a:t>Views &amp; </a:t>
            </a:r>
            <a:r>
              <a:rPr lang="en-GB" dirty="0" err="1"/>
              <a:t>URLConf</a:t>
            </a:r>
            <a:endParaRPr lang="en-GB" dirty="0"/>
          </a:p>
        </p:txBody>
      </p:sp>
      <p:sp>
        <p:nvSpPr>
          <p:cNvPr id="3" name="Content Placeholder 2">
            <a:extLst>
              <a:ext uri="{FF2B5EF4-FFF2-40B4-BE49-F238E27FC236}">
                <a16:creationId xmlns:a16="http://schemas.microsoft.com/office/drawing/2014/main" id="{2F0CB3C4-5B99-44E4-97A3-7A8300BE3F24}"/>
              </a:ext>
            </a:extLst>
          </p:cNvPr>
          <p:cNvSpPr>
            <a:spLocks noGrp="1"/>
          </p:cNvSpPr>
          <p:nvPr>
            <p:ph idx="1"/>
          </p:nvPr>
        </p:nvSpPr>
        <p:spPr>
          <a:xfrm>
            <a:off x="2279904" y="1905000"/>
            <a:ext cx="9224708" cy="4006222"/>
          </a:xfrm>
        </p:spPr>
        <p:txBody>
          <a:bodyPr>
            <a:normAutofit fontScale="92500" lnSpcReduction="10000"/>
          </a:bodyPr>
          <a:lstStyle/>
          <a:p>
            <a:endParaRPr lang="en-GB" dirty="0"/>
          </a:p>
          <a:p>
            <a:r>
              <a:rPr lang="en-IE" dirty="0"/>
              <a:t>In Django, Views determine what content is displayed on a given page while </a:t>
            </a:r>
            <a:r>
              <a:rPr lang="en-IE" dirty="0" err="1"/>
              <a:t>URLConfs</a:t>
            </a:r>
            <a:r>
              <a:rPr lang="en-IE" dirty="0"/>
              <a:t> determine where that content is going</a:t>
            </a:r>
            <a:endParaRPr lang="en-GB" dirty="0"/>
          </a:p>
          <a:p>
            <a:r>
              <a:rPr lang="en-IE" dirty="0"/>
              <a:t>When a user requests a specific page, like the homepage, the </a:t>
            </a:r>
            <a:r>
              <a:rPr lang="en-IE" dirty="0" err="1"/>
              <a:t>URLConf</a:t>
            </a:r>
            <a:r>
              <a:rPr lang="en-IE" dirty="0"/>
              <a:t> uses a regular expression to map that request to the appropriate view function which then returns the correct data</a:t>
            </a:r>
          </a:p>
          <a:p>
            <a:r>
              <a:rPr lang="en-IE" dirty="0"/>
              <a:t>In other words, our view will output the text “Hello, World” while our </a:t>
            </a:r>
            <a:r>
              <a:rPr lang="en-IE" dirty="0" err="1"/>
              <a:t>url</a:t>
            </a:r>
            <a:r>
              <a:rPr lang="en-IE" dirty="0"/>
              <a:t> will ensure that when the user visits the homepage they are redirected to the correct view</a:t>
            </a:r>
          </a:p>
          <a:p>
            <a:r>
              <a:rPr lang="en-IE" dirty="0"/>
              <a:t>When you type in a URL, such as </a:t>
            </a:r>
            <a:r>
              <a:rPr lang="en-IE" dirty="0">
                <a:hlinkClick r:id="rId2"/>
              </a:rPr>
              <a:t>https://www.tudublin.ie</a:t>
            </a:r>
            <a:endParaRPr lang="en-IE" dirty="0"/>
          </a:p>
          <a:p>
            <a:pPr lvl="1"/>
            <a:r>
              <a:rPr lang="en-IE" dirty="0"/>
              <a:t>a </a:t>
            </a:r>
            <a:r>
              <a:rPr lang="en-IE" dirty="0" err="1"/>
              <a:t>URLpattern</a:t>
            </a:r>
            <a:r>
              <a:rPr lang="en-IE" dirty="0"/>
              <a:t> is found that matches the homepage</a:t>
            </a:r>
          </a:p>
          <a:p>
            <a:pPr lvl="1"/>
            <a:r>
              <a:rPr lang="en-IE" dirty="0"/>
              <a:t>The </a:t>
            </a:r>
            <a:r>
              <a:rPr lang="en-IE" dirty="0" err="1"/>
              <a:t>URLpattern</a:t>
            </a:r>
            <a:r>
              <a:rPr lang="en-IE" dirty="0"/>
              <a:t> specifies a view which then determines the content for the page (usually from the database) and a template for styling</a:t>
            </a:r>
          </a:p>
          <a:p>
            <a:pPr lvl="1"/>
            <a:r>
              <a:rPr lang="en-IE" dirty="0"/>
              <a:t>The end result is sent back to the user as an HTTP response</a:t>
            </a:r>
            <a:endParaRPr lang="en-GB" dirty="0"/>
          </a:p>
          <a:p>
            <a:endParaRPr lang="en-GB" dirty="0"/>
          </a:p>
        </p:txBody>
      </p:sp>
    </p:spTree>
    <p:extLst>
      <p:ext uri="{BB962C8B-B14F-4D97-AF65-F5344CB8AC3E}">
        <p14:creationId xmlns:p14="http://schemas.microsoft.com/office/powerpoint/2010/main" val="3933750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7EBCA-754F-4CEF-B4DA-93B4FF36D3C5}"/>
              </a:ext>
            </a:extLst>
          </p:cNvPr>
          <p:cNvSpPr>
            <a:spLocks noGrp="1"/>
          </p:cNvSpPr>
          <p:nvPr>
            <p:ph type="title"/>
          </p:nvPr>
        </p:nvSpPr>
        <p:spPr>
          <a:xfrm>
            <a:off x="1480489" y="645106"/>
            <a:ext cx="4417392" cy="1259894"/>
          </a:xfrm>
        </p:spPr>
        <p:txBody>
          <a:bodyPr>
            <a:normAutofit/>
          </a:bodyPr>
          <a:lstStyle/>
          <a:p>
            <a:pPr>
              <a:lnSpc>
                <a:spcPct val="90000"/>
              </a:lnSpc>
            </a:pPr>
            <a:r>
              <a:rPr lang="en-GB" sz="3100" dirty="0"/>
              <a:t>views.py</a:t>
            </a:r>
          </a:p>
        </p:txBody>
      </p:sp>
      <p:sp>
        <p:nvSpPr>
          <p:cNvPr id="3" name="Content Placeholder 2">
            <a:extLst>
              <a:ext uri="{FF2B5EF4-FFF2-40B4-BE49-F238E27FC236}">
                <a16:creationId xmlns:a16="http://schemas.microsoft.com/office/drawing/2014/main" id="{145E02A7-8053-482E-9A12-1BA33BA4F7FE}"/>
              </a:ext>
            </a:extLst>
          </p:cNvPr>
          <p:cNvSpPr>
            <a:spLocks noGrp="1"/>
          </p:cNvSpPr>
          <p:nvPr>
            <p:ph idx="1"/>
          </p:nvPr>
        </p:nvSpPr>
        <p:spPr>
          <a:xfrm>
            <a:off x="649224" y="2133599"/>
            <a:ext cx="4753029" cy="4172197"/>
          </a:xfrm>
        </p:spPr>
        <p:txBody>
          <a:bodyPr>
            <a:normAutofit/>
          </a:bodyPr>
          <a:lstStyle/>
          <a:p>
            <a:r>
              <a:rPr lang="en-IE" dirty="0"/>
              <a:t>Whenever the view function </a:t>
            </a:r>
            <a:r>
              <a:rPr lang="en-IE" dirty="0" err="1"/>
              <a:t>homePageView</a:t>
            </a:r>
            <a:r>
              <a:rPr lang="en-IE" dirty="0"/>
              <a:t> is called, return the text “Hello, World!” </a:t>
            </a:r>
          </a:p>
          <a:p>
            <a:r>
              <a:rPr lang="en-IE" dirty="0"/>
              <a:t>More specifically, we’ve imported the built-in </a:t>
            </a:r>
            <a:r>
              <a:rPr lang="en-IE" dirty="0" err="1"/>
              <a:t>HttpResponse</a:t>
            </a:r>
            <a:r>
              <a:rPr lang="en-IE" dirty="0"/>
              <a:t> method so we can return a response object to the user</a:t>
            </a:r>
          </a:p>
          <a:p>
            <a:r>
              <a:rPr lang="en-IE" dirty="0"/>
              <a:t>We’ve created a function called </a:t>
            </a:r>
            <a:r>
              <a:rPr lang="en-IE" dirty="0" err="1"/>
              <a:t>homePageView</a:t>
            </a:r>
            <a:r>
              <a:rPr lang="en-IE" dirty="0"/>
              <a:t> that accepts the request object and returns a response with the string Hello, World!.</a:t>
            </a:r>
            <a:endParaRPr lang="en-GB" dirty="0"/>
          </a:p>
          <a:p>
            <a:endParaRPr lang="en-GB" dirty="0"/>
          </a:p>
        </p:txBody>
      </p:sp>
      <p:pic>
        <p:nvPicPr>
          <p:cNvPr id="5" name="Picture 4">
            <a:extLst>
              <a:ext uri="{FF2B5EF4-FFF2-40B4-BE49-F238E27FC236}">
                <a16:creationId xmlns:a16="http://schemas.microsoft.com/office/drawing/2014/main" id="{10AB65E5-014B-4874-B558-9321C3E02CD0}"/>
              </a:ext>
            </a:extLst>
          </p:cNvPr>
          <p:cNvPicPr>
            <a:picLocks noChangeAspect="1"/>
          </p:cNvPicPr>
          <p:nvPr/>
        </p:nvPicPr>
        <p:blipFill>
          <a:blip r:embed="rId2"/>
          <a:stretch>
            <a:fillRect/>
          </a:stretch>
        </p:blipFill>
        <p:spPr>
          <a:xfrm>
            <a:off x="6264851" y="2346490"/>
            <a:ext cx="5068381" cy="2368014"/>
          </a:xfrm>
          <a:prstGeom prst="rect">
            <a:avLst/>
          </a:prstGeom>
        </p:spPr>
      </p:pic>
    </p:spTree>
    <p:extLst>
      <p:ext uri="{BB962C8B-B14F-4D97-AF65-F5344CB8AC3E}">
        <p14:creationId xmlns:p14="http://schemas.microsoft.com/office/powerpoint/2010/main" val="1902438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7EBCA-754F-4CEF-B4DA-93B4FF36D3C5}"/>
              </a:ext>
            </a:extLst>
          </p:cNvPr>
          <p:cNvSpPr>
            <a:spLocks noGrp="1"/>
          </p:cNvSpPr>
          <p:nvPr>
            <p:ph type="title"/>
          </p:nvPr>
        </p:nvSpPr>
        <p:spPr>
          <a:xfrm>
            <a:off x="1627632" y="624109"/>
            <a:ext cx="2487168" cy="5614951"/>
          </a:xfrm>
        </p:spPr>
        <p:txBody>
          <a:bodyPr>
            <a:normAutofit/>
          </a:bodyPr>
          <a:lstStyle/>
          <a:p>
            <a:r>
              <a:rPr lang="en-GB" sz="3200"/>
              <a:t>urls.py</a:t>
            </a:r>
          </a:p>
        </p:txBody>
      </p:sp>
      <p:sp>
        <p:nvSpPr>
          <p:cNvPr id="3" name="Content Placeholder 2">
            <a:extLst>
              <a:ext uri="{FF2B5EF4-FFF2-40B4-BE49-F238E27FC236}">
                <a16:creationId xmlns:a16="http://schemas.microsoft.com/office/drawing/2014/main" id="{145E02A7-8053-482E-9A12-1BA33BA4F7FE}"/>
              </a:ext>
            </a:extLst>
          </p:cNvPr>
          <p:cNvSpPr>
            <a:spLocks noGrp="1"/>
          </p:cNvSpPr>
          <p:nvPr>
            <p:ph idx="1"/>
          </p:nvPr>
        </p:nvSpPr>
        <p:spPr>
          <a:xfrm>
            <a:off x="4700016" y="624110"/>
            <a:ext cx="6804596" cy="3484903"/>
          </a:xfrm>
        </p:spPr>
        <p:txBody>
          <a:bodyPr>
            <a:normAutofit/>
          </a:bodyPr>
          <a:lstStyle/>
          <a:p>
            <a:r>
              <a:rPr lang="en-GB" dirty="0"/>
              <a:t>When we want to access a view via a URL, Django has it’s own way for URL mapping and it's done by editing the urls.py file</a:t>
            </a:r>
            <a:endParaRPr lang="en-IE" dirty="0"/>
          </a:p>
          <a:p>
            <a:r>
              <a:rPr lang="en-GB" dirty="0"/>
              <a:t>When a user makes a request for a page on your web app, the Django controller takes over to look for the corresponding view via the urls.py file, and then return the HTML response or a 404 not found error, if not found</a:t>
            </a:r>
          </a:p>
          <a:p>
            <a:r>
              <a:rPr lang="en-GB" dirty="0"/>
              <a:t>In urls.py, the most important thing is the </a:t>
            </a:r>
            <a:r>
              <a:rPr lang="en-GB" b="1" dirty="0"/>
              <a:t>"</a:t>
            </a:r>
            <a:r>
              <a:rPr lang="en-GB" b="1" dirty="0" err="1"/>
              <a:t>urlpatterns</a:t>
            </a:r>
            <a:r>
              <a:rPr lang="en-GB" b="1" dirty="0"/>
              <a:t>"</a:t>
            </a:r>
            <a:r>
              <a:rPr lang="en-GB" dirty="0"/>
              <a:t> where you define the mapping between URLs and views</a:t>
            </a:r>
          </a:p>
        </p:txBody>
      </p:sp>
      <p:pic>
        <p:nvPicPr>
          <p:cNvPr id="4" name="Picture 3">
            <a:extLst>
              <a:ext uri="{FF2B5EF4-FFF2-40B4-BE49-F238E27FC236}">
                <a16:creationId xmlns:a16="http://schemas.microsoft.com/office/drawing/2014/main" id="{1241D502-A570-44EC-928C-334666F88A50}"/>
              </a:ext>
            </a:extLst>
          </p:cNvPr>
          <p:cNvPicPr>
            <a:picLocks noChangeAspect="1"/>
          </p:cNvPicPr>
          <p:nvPr/>
        </p:nvPicPr>
        <p:blipFill>
          <a:blip r:embed="rId2"/>
          <a:stretch>
            <a:fillRect/>
          </a:stretch>
        </p:blipFill>
        <p:spPr>
          <a:xfrm>
            <a:off x="5005017" y="4109013"/>
            <a:ext cx="6668735" cy="2354565"/>
          </a:xfrm>
          <a:prstGeom prst="rect">
            <a:avLst/>
          </a:prstGeom>
        </p:spPr>
      </p:pic>
    </p:spTree>
    <p:extLst>
      <p:ext uri="{BB962C8B-B14F-4D97-AF65-F5344CB8AC3E}">
        <p14:creationId xmlns:p14="http://schemas.microsoft.com/office/powerpoint/2010/main" val="1088645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7EBCA-754F-4CEF-B4DA-93B4FF36D3C5}"/>
              </a:ext>
            </a:extLst>
          </p:cNvPr>
          <p:cNvSpPr>
            <a:spLocks noGrp="1"/>
          </p:cNvSpPr>
          <p:nvPr>
            <p:ph type="title"/>
          </p:nvPr>
        </p:nvSpPr>
        <p:spPr>
          <a:xfrm>
            <a:off x="1627632" y="624109"/>
            <a:ext cx="2487168" cy="5614951"/>
          </a:xfrm>
        </p:spPr>
        <p:txBody>
          <a:bodyPr>
            <a:normAutofit/>
          </a:bodyPr>
          <a:lstStyle/>
          <a:p>
            <a:r>
              <a:rPr lang="en-GB" sz="3200"/>
              <a:t>urls.py</a:t>
            </a:r>
          </a:p>
        </p:txBody>
      </p:sp>
      <p:pic>
        <p:nvPicPr>
          <p:cNvPr id="4" name="Picture 3">
            <a:extLst>
              <a:ext uri="{FF2B5EF4-FFF2-40B4-BE49-F238E27FC236}">
                <a16:creationId xmlns:a16="http://schemas.microsoft.com/office/drawing/2014/main" id="{1241D502-A570-44EC-928C-334666F88A50}"/>
              </a:ext>
            </a:extLst>
          </p:cNvPr>
          <p:cNvPicPr>
            <a:picLocks noChangeAspect="1"/>
          </p:cNvPicPr>
          <p:nvPr/>
        </p:nvPicPr>
        <p:blipFill>
          <a:blip r:embed="rId2"/>
          <a:stretch>
            <a:fillRect/>
          </a:stretch>
        </p:blipFill>
        <p:spPr>
          <a:xfrm>
            <a:off x="3758108" y="1175807"/>
            <a:ext cx="6668735" cy="2354565"/>
          </a:xfrm>
          <a:prstGeom prst="rect">
            <a:avLst/>
          </a:prstGeom>
        </p:spPr>
      </p:pic>
      <p:sp>
        <p:nvSpPr>
          <p:cNvPr id="6" name="Content Placeholder 5">
            <a:extLst>
              <a:ext uri="{FF2B5EF4-FFF2-40B4-BE49-F238E27FC236}">
                <a16:creationId xmlns:a16="http://schemas.microsoft.com/office/drawing/2014/main" id="{76D060A4-C1BF-4C89-AB80-39AD44E010D0}"/>
              </a:ext>
            </a:extLst>
          </p:cNvPr>
          <p:cNvSpPr>
            <a:spLocks noGrp="1"/>
          </p:cNvSpPr>
          <p:nvPr>
            <p:ph idx="1"/>
          </p:nvPr>
        </p:nvSpPr>
        <p:spPr>
          <a:xfrm>
            <a:off x="2871216" y="3693225"/>
            <a:ext cx="8547656" cy="3080301"/>
          </a:xfrm>
        </p:spPr>
        <p:txBody>
          <a:bodyPr/>
          <a:lstStyle/>
          <a:p>
            <a:r>
              <a:rPr lang="en-GB" dirty="0"/>
              <a:t>Line 2: Import Django's function path which we will use on line 5</a:t>
            </a:r>
          </a:p>
          <a:p>
            <a:r>
              <a:rPr lang="en-GB" dirty="0"/>
              <a:t>Line 3: Import </a:t>
            </a:r>
            <a:r>
              <a:rPr lang="en-GB" dirty="0" err="1"/>
              <a:t>homePageView</a:t>
            </a:r>
            <a:r>
              <a:rPr lang="en-GB" dirty="0"/>
              <a:t> from views. </a:t>
            </a:r>
            <a:r>
              <a:rPr lang="en-IE" dirty="0"/>
              <a:t>By using the period .views we reference the current directory, which is our pages app containing both views.py and urls.py</a:t>
            </a:r>
            <a:endParaRPr lang="en-GB" dirty="0"/>
          </a:p>
          <a:p>
            <a:r>
              <a:rPr lang="en-GB" dirty="0"/>
              <a:t>Line 5: </a:t>
            </a:r>
            <a:r>
              <a:rPr lang="en-IE" dirty="0"/>
              <a:t>Our </a:t>
            </a:r>
            <a:r>
              <a:rPr lang="en-IE" dirty="0" err="1"/>
              <a:t>URLpattern</a:t>
            </a:r>
            <a:r>
              <a:rPr lang="en-IE" dirty="0"/>
              <a:t> has three parts:</a:t>
            </a:r>
            <a:endParaRPr lang="en-GB" dirty="0"/>
          </a:p>
          <a:p>
            <a:pPr lvl="1"/>
            <a:r>
              <a:rPr lang="en-IE" dirty="0"/>
              <a:t>a Python regular expression for the empty string ‘ '</a:t>
            </a:r>
            <a:endParaRPr lang="en-GB" dirty="0"/>
          </a:p>
          <a:p>
            <a:pPr lvl="1"/>
            <a:r>
              <a:rPr lang="en-IE" dirty="0"/>
              <a:t>specify the view which is called </a:t>
            </a:r>
            <a:r>
              <a:rPr lang="en-IE" dirty="0" err="1"/>
              <a:t>homePageView</a:t>
            </a:r>
            <a:endParaRPr lang="en-GB" dirty="0"/>
          </a:p>
          <a:p>
            <a:pPr lvl="1"/>
            <a:r>
              <a:rPr lang="en-IE" dirty="0"/>
              <a:t>add an optional URL name of 'home'</a:t>
            </a:r>
            <a:endParaRPr lang="en-GB" dirty="0"/>
          </a:p>
          <a:p>
            <a:endParaRPr lang="en-GB" dirty="0"/>
          </a:p>
        </p:txBody>
      </p:sp>
    </p:spTree>
    <p:extLst>
      <p:ext uri="{BB962C8B-B14F-4D97-AF65-F5344CB8AC3E}">
        <p14:creationId xmlns:p14="http://schemas.microsoft.com/office/powerpoint/2010/main" val="3765275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7EBCA-754F-4CEF-B4DA-93B4FF36D3C5}"/>
              </a:ext>
            </a:extLst>
          </p:cNvPr>
          <p:cNvSpPr>
            <a:spLocks noGrp="1"/>
          </p:cNvSpPr>
          <p:nvPr>
            <p:ph type="title"/>
          </p:nvPr>
        </p:nvSpPr>
        <p:spPr>
          <a:xfrm>
            <a:off x="1627632" y="624109"/>
            <a:ext cx="2623734" cy="5614951"/>
          </a:xfrm>
        </p:spPr>
        <p:txBody>
          <a:bodyPr>
            <a:normAutofit/>
          </a:bodyPr>
          <a:lstStyle/>
          <a:p>
            <a:r>
              <a:rPr lang="en-IE" sz="3200" dirty="0"/>
              <a:t>helloworld_project/urls.py</a:t>
            </a:r>
            <a:endParaRPr lang="en-GB" sz="3200" dirty="0"/>
          </a:p>
        </p:txBody>
      </p:sp>
      <p:sp>
        <p:nvSpPr>
          <p:cNvPr id="3" name="Content Placeholder 2">
            <a:extLst>
              <a:ext uri="{FF2B5EF4-FFF2-40B4-BE49-F238E27FC236}">
                <a16:creationId xmlns:a16="http://schemas.microsoft.com/office/drawing/2014/main" id="{145E02A7-8053-482E-9A12-1BA33BA4F7FE}"/>
              </a:ext>
            </a:extLst>
          </p:cNvPr>
          <p:cNvSpPr>
            <a:spLocks noGrp="1"/>
          </p:cNvSpPr>
          <p:nvPr>
            <p:ph idx="1"/>
          </p:nvPr>
        </p:nvSpPr>
        <p:spPr>
          <a:xfrm>
            <a:off x="4700015" y="624110"/>
            <a:ext cx="7282187" cy="6233890"/>
          </a:xfrm>
        </p:spPr>
        <p:txBody>
          <a:bodyPr>
            <a:normAutofit/>
          </a:bodyPr>
          <a:lstStyle/>
          <a:p>
            <a:r>
              <a:rPr lang="en-IE" dirty="0"/>
              <a:t>Now we need to update our helloworld_project/urls.py file. It’s common to have multiple apps within a single Django project, likes pages here, and they each need their own dedicated URL path</a:t>
            </a:r>
          </a:p>
          <a:p>
            <a:endParaRPr lang="en-IE" dirty="0"/>
          </a:p>
          <a:p>
            <a:endParaRPr lang="en-IE" dirty="0"/>
          </a:p>
          <a:p>
            <a:endParaRPr lang="en-IE" dirty="0"/>
          </a:p>
          <a:p>
            <a:endParaRPr lang="en-IE" dirty="0"/>
          </a:p>
          <a:p>
            <a:endParaRPr lang="en-IE" dirty="0"/>
          </a:p>
          <a:p>
            <a:endParaRPr lang="en-IE" dirty="0"/>
          </a:p>
          <a:p>
            <a:r>
              <a:rPr lang="en-IE" dirty="0"/>
              <a:t>Line 17: Import Django’s include function</a:t>
            </a:r>
          </a:p>
          <a:p>
            <a:r>
              <a:rPr lang="en-IE" dirty="0"/>
              <a:t>Line 21: Create a new </a:t>
            </a:r>
            <a:r>
              <a:rPr lang="en-IE" dirty="0" err="1"/>
              <a:t>URLpattern</a:t>
            </a:r>
            <a:r>
              <a:rPr lang="en-IE" dirty="0"/>
              <a:t> for our pages app</a:t>
            </a:r>
          </a:p>
          <a:p>
            <a:r>
              <a:rPr lang="en-GB" dirty="0"/>
              <a:t>We are importing URLs from our pages application to the main mysite/urls.py file using the include function</a:t>
            </a:r>
          </a:p>
          <a:p>
            <a:r>
              <a:rPr lang="en-GB" dirty="0"/>
              <a:t>Django will now redirect everything that comes into 'http://127.0.0.1:8000/' to </a:t>
            </a:r>
            <a:r>
              <a:rPr lang="en-GB" dirty="0" err="1"/>
              <a:t>pages.urls</a:t>
            </a:r>
            <a:r>
              <a:rPr lang="en-GB" dirty="0"/>
              <a:t> and look for further instructions there</a:t>
            </a:r>
          </a:p>
        </p:txBody>
      </p:sp>
      <p:pic>
        <p:nvPicPr>
          <p:cNvPr id="5" name="Picture 4">
            <a:extLst>
              <a:ext uri="{FF2B5EF4-FFF2-40B4-BE49-F238E27FC236}">
                <a16:creationId xmlns:a16="http://schemas.microsoft.com/office/drawing/2014/main" id="{2B91442B-DC3D-4AF3-8E20-540C7C62CDA0}"/>
              </a:ext>
            </a:extLst>
          </p:cNvPr>
          <p:cNvPicPr>
            <a:picLocks noChangeAspect="1"/>
          </p:cNvPicPr>
          <p:nvPr/>
        </p:nvPicPr>
        <p:blipFill>
          <a:blip r:embed="rId2"/>
          <a:stretch>
            <a:fillRect/>
          </a:stretch>
        </p:blipFill>
        <p:spPr>
          <a:xfrm>
            <a:off x="5032634" y="1833624"/>
            <a:ext cx="6139360" cy="2097108"/>
          </a:xfrm>
          <a:prstGeom prst="rect">
            <a:avLst/>
          </a:prstGeom>
        </p:spPr>
      </p:pic>
      <p:sp>
        <p:nvSpPr>
          <p:cNvPr id="6" name="Rectangle 5">
            <a:extLst>
              <a:ext uri="{FF2B5EF4-FFF2-40B4-BE49-F238E27FC236}">
                <a16:creationId xmlns:a16="http://schemas.microsoft.com/office/drawing/2014/main" id="{CDCB2F98-4CC0-4F40-A82E-1B61B7FF24F8}"/>
              </a:ext>
            </a:extLst>
          </p:cNvPr>
          <p:cNvSpPr/>
          <p:nvPr/>
        </p:nvSpPr>
        <p:spPr>
          <a:xfrm>
            <a:off x="9274628" y="2159731"/>
            <a:ext cx="1686297" cy="2984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69061885-C1CA-4B9E-B8AB-B6BD4CB9749A}"/>
              </a:ext>
            </a:extLst>
          </p:cNvPr>
          <p:cNvSpPr/>
          <p:nvPr/>
        </p:nvSpPr>
        <p:spPr>
          <a:xfrm>
            <a:off x="6208815" y="3279769"/>
            <a:ext cx="4478977" cy="38793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98447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6D018-DAA0-4DF2-83F3-1735F46A6B0C}"/>
              </a:ext>
            </a:extLst>
          </p:cNvPr>
          <p:cNvSpPr>
            <a:spLocks noGrp="1"/>
          </p:cNvSpPr>
          <p:nvPr>
            <p:ph type="title"/>
          </p:nvPr>
        </p:nvSpPr>
        <p:spPr/>
        <p:txBody>
          <a:bodyPr/>
          <a:lstStyle/>
          <a:p>
            <a:r>
              <a:rPr lang="en-GB" dirty="0"/>
              <a:t>Running the Application</a:t>
            </a:r>
          </a:p>
        </p:txBody>
      </p:sp>
      <p:sp>
        <p:nvSpPr>
          <p:cNvPr id="3" name="Content Placeholder 2">
            <a:extLst>
              <a:ext uri="{FF2B5EF4-FFF2-40B4-BE49-F238E27FC236}">
                <a16:creationId xmlns:a16="http://schemas.microsoft.com/office/drawing/2014/main" id="{2F0CB3C4-5B99-44E4-97A3-7A8300BE3F24}"/>
              </a:ext>
            </a:extLst>
          </p:cNvPr>
          <p:cNvSpPr>
            <a:spLocks noGrp="1"/>
          </p:cNvSpPr>
          <p:nvPr>
            <p:ph idx="1"/>
          </p:nvPr>
        </p:nvSpPr>
        <p:spPr>
          <a:xfrm>
            <a:off x="2351070" y="1275965"/>
            <a:ext cx="9395396" cy="3681984"/>
          </a:xfrm>
        </p:spPr>
        <p:txBody>
          <a:bodyPr>
            <a:normAutofit/>
          </a:bodyPr>
          <a:lstStyle/>
          <a:p>
            <a:endParaRPr lang="en-GB" dirty="0"/>
          </a:p>
          <a:p>
            <a:r>
              <a:rPr lang="en-IE" dirty="0"/>
              <a:t>We have all the code we need now! To confirm everything works as expected, restart our Django server</a:t>
            </a:r>
            <a:endParaRPr lang="en-GB" dirty="0"/>
          </a:p>
        </p:txBody>
      </p:sp>
      <p:pic>
        <p:nvPicPr>
          <p:cNvPr id="6" name="Picture 5">
            <a:extLst>
              <a:ext uri="{FF2B5EF4-FFF2-40B4-BE49-F238E27FC236}">
                <a16:creationId xmlns:a16="http://schemas.microsoft.com/office/drawing/2014/main" id="{7F74C4C7-0FB7-41A6-B451-E5D929B0AFDD}"/>
              </a:ext>
            </a:extLst>
          </p:cNvPr>
          <p:cNvPicPr>
            <a:picLocks noChangeAspect="1"/>
          </p:cNvPicPr>
          <p:nvPr/>
        </p:nvPicPr>
        <p:blipFill>
          <a:blip r:embed="rId2"/>
          <a:stretch>
            <a:fillRect/>
          </a:stretch>
        </p:blipFill>
        <p:spPr>
          <a:xfrm>
            <a:off x="3520848" y="2638832"/>
            <a:ext cx="4352493" cy="1893972"/>
          </a:xfrm>
          <a:prstGeom prst="rect">
            <a:avLst/>
          </a:prstGeom>
        </p:spPr>
      </p:pic>
    </p:spTree>
    <p:extLst>
      <p:ext uri="{BB962C8B-B14F-4D97-AF65-F5344CB8AC3E}">
        <p14:creationId xmlns:p14="http://schemas.microsoft.com/office/powerpoint/2010/main" val="4139483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978BB-579C-4F71-97D9-C81033FFB1FA}"/>
              </a:ext>
            </a:extLst>
          </p:cNvPr>
          <p:cNvSpPr>
            <a:spLocks noGrp="1"/>
          </p:cNvSpPr>
          <p:nvPr>
            <p:ph type="title"/>
          </p:nvPr>
        </p:nvSpPr>
        <p:spPr/>
        <p:txBody>
          <a:bodyPr/>
          <a:lstStyle/>
          <a:p>
            <a:r>
              <a:rPr lang="en-GB" dirty="0"/>
              <a:t>Our First Application</a:t>
            </a:r>
          </a:p>
        </p:txBody>
      </p:sp>
      <p:sp>
        <p:nvSpPr>
          <p:cNvPr id="3" name="Content Placeholder 2">
            <a:extLst>
              <a:ext uri="{FF2B5EF4-FFF2-40B4-BE49-F238E27FC236}">
                <a16:creationId xmlns:a16="http://schemas.microsoft.com/office/drawing/2014/main" id="{7065273D-3F0A-4374-9109-C60CFA2C54FC}"/>
              </a:ext>
            </a:extLst>
          </p:cNvPr>
          <p:cNvSpPr>
            <a:spLocks noGrp="1"/>
          </p:cNvSpPr>
          <p:nvPr>
            <p:ph idx="1"/>
          </p:nvPr>
        </p:nvSpPr>
        <p:spPr>
          <a:xfrm>
            <a:off x="2592925" y="1347989"/>
            <a:ext cx="8915400" cy="3777622"/>
          </a:xfrm>
        </p:spPr>
        <p:txBody>
          <a:bodyPr/>
          <a:lstStyle/>
          <a:p>
            <a:endParaRPr lang="en-GB" dirty="0"/>
          </a:p>
          <a:p>
            <a:r>
              <a:rPr lang="en-GB" dirty="0"/>
              <a:t>To create a Django project called </a:t>
            </a:r>
            <a:r>
              <a:rPr lang="en-GB" b="1" dirty="0" err="1"/>
              <a:t>mysite</a:t>
            </a:r>
            <a:r>
              <a:rPr lang="en-GB" dirty="0"/>
              <a:t>, we can use the following command:</a:t>
            </a:r>
          </a:p>
          <a:p>
            <a:endParaRPr lang="en-GB" dirty="0"/>
          </a:p>
          <a:p>
            <a:endParaRPr lang="en-GB" dirty="0"/>
          </a:p>
          <a:p>
            <a:r>
              <a:rPr lang="en-GB" dirty="0"/>
              <a:t>Here, we are creating a project called </a:t>
            </a:r>
            <a:r>
              <a:rPr lang="en-GB" b="1" dirty="0" err="1"/>
              <a:t>mysite</a:t>
            </a:r>
            <a:r>
              <a:rPr lang="en-GB" dirty="0"/>
              <a:t> in the current directory</a:t>
            </a:r>
          </a:p>
          <a:p>
            <a:r>
              <a:rPr lang="en-GB" dirty="0"/>
              <a:t>When we view the contents of </a:t>
            </a:r>
            <a:r>
              <a:rPr lang="en-GB" b="1" dirty="0" err="1"/>
              <a:t>mysite</a:t>
            </a:r>
            <a:r>
              <a:rPr lang="en-GB" b="1" dirty="0"/>
              <a:t> </a:t>
            </a:r>
            <a:r>
              <a:rPr lang="en-GB" dirty="0"/>
              <a:t>we see the following:</a:t>
            </a:r>
          </a:p>
        </p:txBody>
      </p:sp>
      <p:pic>
        <p:nvPicPr>
          <p:cNvPr id="4" name="Picture 3">
            <a:extLst>
              <a:ext uri="{FF2B5EF4-FFF2-40B4-BE49-F238E27FC236}">
                <a16:creationId xmlns:a16="http://schemas.microsoft.com/office/drawing/2014/main" id="{E2D9F608-A8CD-44D7-80FA-3C75792F3D22}"/>
              </a:ext>
            </a:extLst>
          </p:cNvPr>
          <p:cNvPicPr>
            <a:picLocks noChangeAspect="1"/>
          </p:cNvPicPr>
          <p:nvPr/>
        </p:nvPicPr>
        <p:blipFill>
          <a:blip r:embed="rId2"/>
          <a:stretch>
            <a:fillRect/>
          </a:stretch>
        </p:blipFill>
        <p:spPr>
          <a:xfrm>
            <a:off x="3043571" y="2452047"/>
            <a:ext cx="5764557" cy="557079"/>
          </a:xfrm>
          <a:prstGeom prst="rect">
            <a:avLst/>
          </a:prstGeom>
        </p:spPr>
      </p:pic>
      <p:pic>
        <p:nvPicPr>
          <p:cNvPr id="6" name="Picture 5">
            <a:extLst>
              <a:ext uri="{FF2B5EF4-FFF2-40B4-BE49-F238E27FC236}">
                <a16:creationId xmlns:a16="http://schemas.microsoft.com/office/drawing/2014/main" id="{26EB1017-3395-4464-9B3B-58CE21383372}"/>
              </a:ext>
            </a:extLst>
          </p:cNvPr>
          <p:cNvPicPr>
            <a:picLocks noChangeAspect="1"/>
          </p:cNvPicPr>
          <p:nvPr/>
        </p:nvPicPr>
        <p:blipFill>
          <a:blip r:embed="rId3"/>
          <a:stretch>
            <a:fillRect/>
          </a:stretch>
        </p:blipFill>
        <p:spPr>
          <a:xfrm>
            <a:off x="3043571" y="4083591"/>
            <a:ext cx="6070572" cy="2150299"/>
          </a:xfrm>
          <a:prstGeom prst="rect">
            <a:avLst/>
          </a:prstGeom>
        </p:spPr>
      </p:pic>
    </p:spTree>
    <p:extLst>
      <p:ext uri="{BB962C8B-B14F-4D97-AF65-F5344CB8AC3E}">
        <p14:creationId xmlns:p14="http://schemas.microsoft.com/office/powerpoint/2010/main" val="3754415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7EBCA-754F-4CEF-B4DA-93B4FF36D3C5}"/>
              </a:ext>
            </a:extLst>
          </p:cNvPr>
          <p:cNvSpPr>
            <a:spLocks noGrp="1"/>
          </p:cNvSpPr>
          <p:nvPr>
            <p:ph type="title"/>
          </p:nvPr>
        </p:nvSpPr>
        <p:spPr/>
        <p:txBody>
          <a:bodyPr/>
          <a:lstStyle/>
          <a:p>
            <a:r>
              <a:rPr lang="en-GB" dirty="0"/>
              <a:t>How to View the  tree structure of a Django Application</a:t>
            </a:r>
          </a:p>
        </p:txBody>
      </p:sp>
      <p:sp>
        <p:nvSpPr>
          <p:cNvPr id="3" name="Content Placeholder 2">
            <a:extLst>
              <a:ext uri="{FF2B5EF4-FFF2-40B4-BE49-F238E27FC236}">
                <a16:creationId xmlns:a16="http://schemas.microsoft.com/office/drawing/2014/main" id="{145E02A7-8053-482E-9A12-1BA33BA4F7FE}"/>
              </a:ext>
            </a:extLst>
          </p:cNvPr>
          <p:cNvSpPr>
            <a:spLocks noGrp="1"/>
          </p:cNvSpPr>
          <p:nvPr>
            <p:ph idx="1"/>
          </p:nvPr>
        </p:nvSpPr>
        <p:spPr>
          <a:xfrm>
            <a:off x="2589212" y="2133600"/>
            <a:ext cx="9602788" cy="4547616"/>
          </a:xfrm>
        </p:spPr>
        <p:txBody>
          <a:bodyPr>
            <a:normAutofit/>
          </a:bodyPr>
          <a:lstStyle/>
          <a:p>
            <a:r>
              <a:rPr lang="en-GB" dirty="0"/>
              <a:t>To see all the files and subfolders of a Django project, we can use the  </a:t>
            </a:r>
            <a:r>
              <a:rPr lang="en-GB" b="1" dirty="0"/>
              <a:t>tree /f</a:t>
            </a:r>
            <a:r>
              <a:rPr lang="en-GB" dirty="0"/>
              <a:t> command  </a:t>
            </a:r>
          </a:p>
        </p:txBody>
      </p:sp>
      <p:pic>
        <p:nvPicPr>
          <p:cNvPr id="4" name="Picture 3">
            <a:extLst>
              <a:ext uri="{FF2B5EF4-FFF2-40B4-BE49-F238E27FC236}">
                <a16:creationId xmlns:a16="http://schemas.microsoft.com/office/drawing/2014/main" id="{1CC5E17B-A6FD-4B4F-8A56-96E89837C458}"/>
              </a:ext>
            </a:extLst>
          </p:cNvPr>
          <p:cNvPicPr>
            <a:picLocks noChangeAspect="1"/>
          </p:cNvPicPr>
          <p:nvPr/>
        </p:nvPicPr>
        <p:blipFill>
          <a:blip r:embed="rId2"/>
          <a:stretch>
            <a:fillRect/>
          </a:stretch>
        </p:blipFill>
        <p:spPr>
          <a:xfrm>
            <a:off x="4140530" y="2952557"/>
            <a:ext cx="5462258" cy="3485643"/>
          </a:xfrm>
          <a:prstGeom prst="rect">
            <a:avLst/>
          </a:prstGeom>
        </p:spPr>
      </p:pic>
    </p:spTree>
    <p:extLst>
      <p:ext uri="{BB962C8B-B14F-4D97-AF65-F5344CB8AC3E}">
        <p14:creationId xmlns:p14="http://schemas.microsoft.com/office/powerpoint/2010/main" val="3927242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65232-4F34-4F65-B953-03DE71EFBB4B}"/>
              </a:ext>
            </a:extLst>
          </p:cNvPr>
          <p:cNvSpPr>
            <a:spLocks noGrp="1"/>
          </p:cNvSpPr>
          <p:nvPr>
            <p:ph type="title"/>
          </p:nvPr>
        </p:nvSpPr>
        <p:spPr/>
        <p:txBody>
          <a:bodyPr/>
          <a:lstStyle/>
          <a:p>
            <a:r>
              <a:rPr lang="en-GB" dirty="0"/>
              <a:t>Django Project Packages &amp; Files</a:t>
            </a:r>
          </a:p>
        </p:txBody>
      </p:sp>
      <p:sp>
        <p:nvSpPr>
          <p:cNvPr id="6" name="Content Placeholder 5">
            <a:extLst>
              <a:ext uri="{FF2B5EF4-FFF2-40B4-BE49-F238E27FC236}">
                <a16:creationId xmlns:a16="http://schemas.microsoft.com/office/drawing/2014/main" id="{CB5142DF-06A8-47E4-8177-BC0C8248D955}"/>
              </a:ext>
            </a:extLst>
          </p:cNvPr>
          <p:cNvSpPr>
            <a:spLocks noGrp="1"/>
          </p:cNvSpPr>
          <p:nvPr>
            <p:ph sz="quarter" idx="4"/>
          </p:nvPr>
        </p:nvSpPr>
        <p:spPr>
          <a:xfrm>
            <a:off x="4843326" y="1456878"/>
            <a:ext cx="6359038" cy="4692582"/>
          </a:xfrm>
        </p:spPr>
        <p:txBody>
          <a:bodyPr>
            <a:normAutofit fontScale="85000" lnSpcReduction="10000"/>
          </a:bodyPr>
          <a:lstStyle/>
          <a:p>
            <a:r>
              <a:rPr lang="en-GB" b="1" dirty="0"/>
              <a:t>manage.py</a:t>
            </a:r>
            <a:r>
              <a:rPr lang="en-GB" dirty="0"/>
              <a:t>: A command-line utility that lets you interact with the Django project in various ways </a:t>
            </a:r>
          </a:p>
          <a:p>
            <a:r>
              <a:rPr lang="en-GB" dirty="0"/>
              <a:t>The inner </a:t>
            </a:r>
            <a:r>
              <a:rPr lang="en-GB" b="1" dirty="0" err="1"/>
              <a:t>mysite</a:t>
            </a:r>
            <a:r>
              <a:rPr lang="en-GB" b="1" dirty="0"/>
              <a:t>/</a:t>
            </a:r>
            <a:r>
              <a:rPr lang="en-GB" dirty="0"/>
              <a:t> directory is the actual Python     package for your project. Its name is the Python     package name you’ll need to use to import anything inside it (e.g. </a:t>
            </a:r>
            <a:r>
              <a:rPr lang="en-GB" dirty="0" err="1"/>
              <a:t>mysite.urls</a:t>
            </a:r>
            <a:r>
              <a:rPr lang="en-GB" dirty="0"/>
              <a:t>)</a:t>
            </a:r>
          </a:p>
          <a:p>
            <a:r>
              <a:rPr lang="en-GB" b="1" dirty="0" err="1"/>
              <a:t>mysite</a:t>
            </a:r>
            <a:r>
              <a:rPr lang="en-GB" b="1" dirty="0"/>
              <a:t>/settings.py</a:t>
            </a:r>
            <a:r>
              <a:rPr lang="en-GB" dirty="0"/>
              <a:t>: Settings/configuration for this Django project </a:t>
            </a:r>
          </a:p>
          <a:p>
            <a:r>
              <a:rPr lang="en-GB" b="1" dirty="0" err="1"/>
              <a:t>mysite</a:t>
            </a:r>
            <a:r>
              <a:rPr lang="en-GB" b="1" dirty="0"/>
              <a:t>/urls.py</a:t>
            </a:r>
            <a:r>
              <a:rPr lang="en-GB" dirty="0"/>
              <a:t>: The URL declarations for this </a:t>
            </a:r>
            <a:r>
              <a:rPr lang="en-GB" dirty="0" err="1"/>
              <a:t>Djangoproject</a:t>
            </a:r>
            <a:r>
              <a:rPr lang="en-GB" dirty="0"/>
              <a:t>; a “table of contents” of your Django-powered site</a:t>
            </a:r>
          </a:p>
          <a:p>
            <a:r>
              <a:rPr lang="en-GB" b="1" dirty="0" err="1"/>
              <a:t>mysite</a:t>
            </a:r>
            <a:r>
              <a:rPr lang="en-GB" b="1" dirty="0"/>
              <a:t>/wsgi.py</a:t>
            </a:r>
            <a:r>
              <a:rPr lang="en-GB" dirty="0"/>
              <a:t>: An entry-point for WSGI-compatible web servers to serve your project. WSGI is the Web Server Gateway Interface. It is a specification that describes how a web server communicates with web applications, and how web applications can be chained together to process one request</a:t>
            </a:r>
          </a:p>
          <a:p>
            <a:r>
              <a:rPr lang="en-GB" b="1" dirty="0" err="1"/>
              <a:t>mysite</a:t>
            </a:r>
            <a:r>
              <a:rPr lang="en-GB" b="1" dirty="0"/>
              <a:t>/__init__.py</a:t>
            </a:r>
            <a:r>
              <a:rPr lang="en-GB" dirty="0"/>
              <a:t>: An empty file that tells Python that this directory should be considered a Python package e.g. </a:t>
            </a:r>
            <a:r>
              <a:rPr lang="en-GB" dirty="0" err="1"/>
              <a:t>mysite</a:t>
            </a:r>
            <a:r>
              <a:rPr lang="en-GB" dirty="0"/>
              <a:t> can be treated as a package </a:t>
            </a:r>
          </a:p>
          <a:p>
            <a:endParaRPr lang="en-GB" dirty="0"/>
          </a:p>
        </p:txBody>
      </p:sp>
      <p:pic>
        <p:nvPicPr>
          <p:cNvPr id="7" name="Content Placeholder 6">
            <a:extLst>
              <a:ext uri="{FF2B5EF4-FFF2-40B4-BE49-F238E27FC236}">
                <a16:creationId xmlns:a16="http://schemas.microsoft.com/office/drawing/2014/main" id="{B0BFE1D5-067B-4936-998A-A70F2E2EDE10}"/>
              </a:ext>
            </a:extLst>
          </p:cNvPr>
          <p:cNvPicPr>
            <a:picLocks noGrp="1" noChangeAspect="1"/>
          </p:cNvPicPr>
          <p:nvPr>
            <p:ph sz="half" idx="2"/>
          </p:nvPr>
        </p:nvPicPr>
        <p:blipFill>
          <a:blip r:embed="rId2"/>
          <a:stretch>
            <a:fillRect/>
          </a:stretch>
        </p:blipFill>
        <p:spPr>
          <a:xfrm>
            <a:off x="1721679" y="1440969"/>
            <a:ext cx="2819400" cy="2362200"/>
          </a:xfrm>
          <a:prstGeom prst="rect">
            <a:avLst/>
          </a:prstGeom>
        </p:spPr>
      </p:pic>
    </p:spTree>
    <p:extLst>
      <p:ext uri="{BB962C8B-B14F-4D97-AF65-F5344CB8AC3E}">
        <p14:creationId xmlns:p14="http://schemas.microsoft.com/office/powerpoint/2010/main" val="3283612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6D018-DAA0-4DF2-83F3-1735F46A6B0C}"/>
              </a:ext>
            </a:extLst>
          </p:cNvPr>
          <p:cNvSpPr>
            <a:spLocks noGrp="1"/>
          </p:cNvSpPr>
          <p:nvPr>
            <p:ph type="title"/>
          </p:nvPr>
        </p:nvSpPr>
        <p:spPr/>
        <p:txBody>
          <a:bodyPr/>
          <a:lstStyle/>
          <a:p>
            <a:r>
              <a:rPr lang="en-GB" dirty="0"/>
              <a:t>Running the Django Project</a:t>
            </a:r>
          </a:p>
        </p:txBody>
      </p:sp>
      <p:sp>
        <p:nvSpPr>
          <p:cNvPr id="3" name="Content Placeholder 2">
            <a:extLst>
              <a:ext uri="{FF2B5EF4-FFF2-40B4-BE49-F238E27FC236}">
                <a16:creationId xmlns:a16="http://schemas.microsoft.com/office/drawing/2014/main" id="{2F0CB3C4-5B99-44E4-97A3-7A8300BE3F24}"/>
              </a:ext>
            </a:extLst>
          </p:cNvPr>
          <p:cNvSpPr>
            <a:spLocks noGrp="1"/>
          </p:cNvSpPr>
          <p:nvPr>
            <p:ph idx="1"/>
          </p:nvPr>
        </p:nvSpPr>
        <p:spPr>
          <a:xfrm>
            <a:off x="2592925" y="1329400"/>
            <a:ext cx="8915400" cy="5285155"/>
          </a:xfrm>
        </p:spPr>
        <p:txBody>
          <a:bodyPr>
            <a:normAutofit lnSpcReduction="10000"/>
          </a:bodyPr>
          <a:lstStyle/>
          <a:p>
            <a:r>
              <a:rPr lang="en-GB" dirty="0"/>
              <a:t>To verify your Django project works, change into the outer </a:t>
            </a:r>
            <a:r>
              <a:rPr lang="en-GB" dirty="0" err="1"/>
              <a:t>mysite</a:t>
            </a:r>
            <a:r>
              <a:rPr lang="en-GB" dirty="0"/>
              <a:t> directory and run the following command</a:t>
            </a:r>
          </a:p>
          <a:p>
            <a:pPr marL="0" indent="0">
              <a:buNone/>
            </a:pPr>
            <a:endParaRPr lang="en-GB" dirty="0"/>
          </a:p>
          <a:p>
            <a:endParaRPr lang="en-GB" dirty="0"/>
          </a:p>
          <a:p>
            <a:r>
              <a:rPr lang="en-GB" dirty="0"/>
              <a:t>The following output is displayed</a:t>
            </a:r>
          </a:p>
          <a:p>
            <a:endParaRPr lang="en-GB" dirty="0"/>
          </a:p>
          <a:p>
            <a:endParaRPr lang="en-GB" dirty="0"/>
          </a:p>
          <a:p>
            <a:endParaRPr lang="en-GB" dirty="0"/>
          </a:p>
          <a:p>
            <a:endParaRPr lang="en-GB" dirty="0"/>
          </a:p>
          <a:p>
            <a:endParaRPr lang="en-GB" dirty="0"/>
          </a:p>
          <a:p>
            <a:endParaRPr lang="en-GB" dirty="0"/>
          </a:p>
          <a:p>
            <a:endParaRPr lang="en-GB" dirty="0"/>
          </a:p>
          <a:p>
            <a:pPr marL="0" indent="0">
              <a:buNone/>
            </a:pPr>
            <a:r>
              <a:rPr lang="en-GB" dirty="0"/>
              <a:t>This output tells us that the server has started and can be accessed at http://127.0.0.1:8000</a:t>
            </a:r>
          </a:p>
        </p:txBody>
      </p:sp>
      <p:pic>
        <p:nvPicPr>
          <p:cNvPr id="4" name="Picture 3">
            <a:extLst>
              <a:ext uri="{FF2B5EF4-FFF2-40B4-BE49-F238E27FC236}">
                <a16:creationId xmlns:a16="http://schemas.microsoft.com/office/drawing/2014/main" id="{F7A0F214-B782-4E4C-AE4B-3C43BF9D8468}"/>
              </a:ext>
            </a:extLst>
          </p:cNvPr>
          <p:cNvPicPr>
            <a:picLocks noChangeAspect="1"/>
          </p:cNvPicPr>
          <p:nvPr/>
        </p:nvPicPr>
        <p:blipFill>
          <a:blip r:embed="rId2"/>
          <a:stretch>
            <a:fillRect/>
          </a:stretch>
        </p:blipFill>
        <p:spPr>
          <a:xfrm>
            <a:off x="3758848" y="2065486"/>
            <a:ext cx="4158598" cy="480642"/>
          </a:xfrm>
          <a:prstGeom prst="rect">
            <a:avLst/>
          </a:prstGeom>
        </p:spPr>
      </p:pic>
      <p:pic>
        <p:nvPicPr>
          <p:cNvPr id="5" name="Picture 4">
            <a:extLst>
              <a:ext uri="{FF2B5EF4-FFF2-40B4-BE49-F238E27FC236}">
                <a16:creationId xmlns:a16="http://schemas.microsoft.com/office/drawing/2014/main" id="{4D2C91F3-9AE3-4C9E-A523-60C734B36A1E}"/>
              </a:ext>
            </a:extLst>
          </p:cNvPr>
          <p:cNvPicPr>
            <a:picLocks noChangeAspect="1"/>
          </p:cNvPicPr>
          <p:nvPr/>
        </p:nvPicPr>
        <p:blipFill>
          <a:blip r:embed="rId3"/>
          <a:stretch>
            <a:fillRect/>
          </a:stretch>
        </p:blipFill>
        <p:spPr>
          <a:xfrm>
            <a:off x="3758848" y="3236574"/>
            <a:ext cx="7048119" cy="2500034"/>
          </a:xfrm>
          <a:prstGeom prst="rect">
            <a:avLst/>
          </a:prstGeom>
        </p:spPr>
      </p:pic>
    </p:spTree>
    <p:extLst>
      <p:ext uri="{BB962C8B-B14F-4D97-AF65-F5344CB8AC3E}">
        <p14:creationId xmlns:p14="http://schemas.microsoft.com/office/powerpoint/2010/main" val="3157918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6D018-DAA0-4DF2-83F3-1735F46A6B0C}"/>
              </a:ext>
            </a:extLst>
          </p:cNvPr>
          <p:cNvSpPr>
            <a:spLocks noGrp="1"/>
          </p:cNvSpPr>
          <p:nvPr>
            <p:ph type="title"/>
          </p:nvPr>
        </p:nvSpPr>
        <p:spPr/>
        <p:txBody>
          <a:bodyPr/>
          <a:lstStyle/>
          <a:p>
            <a:r>
              <a:rPr lang="en-GB" dirty="0"/>
              <a:t>Localhost Access</a:t>
            </a:r>
          </a:p>
        </p:txBody>
      </p:sp>
      <p:sp>
        <p:nvSpPr>
          <p:cNvPr id="3" name="Content Placeholder 2">
            <a:extLst>
              <a:ext uri="{FF2B5EF4-FFF2-40B4-BE49-F238E27FC236}">
                <a16:creationId xmlns:a16="http://schemas.microsoft.com/office/drawing/2014/main" id="{2F0CB3C4-5B99-44E4-97A3-7A8300BE3F24}"/>
              </a:ext>
            </a:extLst>
          </p:cNvPr>
          <p:cNvSpPr>
            <a:spLocks noGrp="1"/>
          </p:cNvSpPr>
          <p:nvPr>
            <p:ph idx="1"/>
          </p:nvPr>
        </p:nvSpPr>
        <p:spPr>
          <a:xfrm>
            <a:off x="2351070" y="1275965"/>
            <a:ext cx="9395396" cy="3681984"/>
          </a:xfrm>
        </p:spPr>
        <p:txBody>
          <a:bodyPr>
            <a:normAutofit/>
          </a:bodyPr>
          <a:lstStyle/>
          <a:p>
            <a:endParaRPr lang="en-GB" dirty="0"/>
          </a:p>
          <a:p>
            <a:r>
              <a:rPr lang="en-GB" i="1" dirty="0"/>
              <a:t>Typing the URL into the browser will display the following page</a:t>
            </a:r>
            <a:endParaRPr lang="en-GB" dirty="0"/>
          </a:p>
        </p:txBody>
      </p:sp>
      <p:pic>
        <p:nvPicPr>
          <p:cNvPr id="4" name="Picture 3">
            <a:extLst>
              <a:ext uri="{FF2B5EF4-FFF2-40B4-BE49-F238E27FC236}">
                <a16:creationId xmlns:a16="http://schemas.microsoft.com/office/drawing/2014/main" id="{D3D5613B-5DDE-41B2-A11C-98B2F86B7711}"/>
              </a:ext>
            </a:extLst>
          </p:cNvPr>
          <p:cNvPicPr/>
          <p:nvPr/>
        </p:nvPicPr>
        <p:blipFill>
          <a:blip r:embed="rId2"/>
          <a:stretch>
            <a:fillRect/>
          </a:stretch>
        </p:blipFill>
        <p:spPr>
          <a:xfrm>
            <a:off x="3586349" y="2161309"/>
            <a:ext cx="5696040" cy="4513257"/>
          </a:xfrm>
          <a:prstGeom prst="rect">
            <a:avLst/>
          </a:prstGeom>
        </p:spPr>
      </p:pic>
      <p:sp>
        <p:nvSpPr>
          <p:cNvPr id="5" name="Rectangle 4">
            <a:extLst>
              <a:ext uri="{FF2B5EF4-FFF2-40B4-BE49-F238E27FC236}">
                <a16:creationId xmlns:a16="http://schemas.microsoft.com/office/drawing/2014/main" id="{DDA871A4-364B-40DF-8BE5-67D5567D2DE5}"/>
              </a:ext>
            </a:extLst>
          </p:cNvPr>
          <p:cNvSpPr/>
          <p:nvPr/>
        </p:nvSpPr>
        <p:spPr>
          <a:xfrm>
            <a:off x="4880758" y="2493818"/>
            <a:ext cx="914400" cy="2612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35924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6D018-DAA0-4DF2-83F3-1735F46A6B0C}"/>
              </a:ext>
            </a:extLst>
          </p:cNvPr>
          <p:cNvSpPr>
            <a:spLocks noGrp="1"/>
          </p:cNvSpPr>
          <p:nvPr>
            <p:ph type="title"/>
          </p:nvPr>
        </p:nvSpPr>
        <p:spPr/>
        <p:txBody>
          <a:bodyPr/>
          <a:lstStyle/>
          <a:p>
            <a:r>
              <a:rPr lang="en-GB" dirty="0"/>
              <a:t>Hello World! Django Application</a:t>
            </a:r>
          </a:p>
        </p:txBody>
      </p:sp>
      <p:sp>
        <p:nvSpPr>
          <p:cNvPr id="3" name="Content Placeholder 2">
            <a:extLst>
              <a:ext uri="{FF2B5EF4-FFF2-40B4-BE49-F238E27FC236}">
                <a16:creationId xmlns:a16="http://schemas.microsoft.com/office/drawing/2014/main" id="{2F0CB3C4-5B99-44E4-97A3-7A8300BE3F24}"/>
              </a:ext>
            </a:extLst>
          </p:cNvPr>
          <p:cNvSpPr>
            <a:spLocks noGrp="1"/>
          </p:cNvSpPr>
          <p:nvPr>
            <p:ph idx="1"/>
          </p:nvPr>
        </p:nvSpPr>
        <p:spPr>
          <a:xfrm>
            <a:off x="2109216" y="1597152"/>
            <a:ext cx="9395396" cy="5146038"/>
          </a:xfrm>
        </p:spPr>
        <p:txBody>
          <a:bodyPr>
            <a:normAutofit/>
          </a:bodyPr>
          <a:lstStyle/>
          <a:p>
            <a:endParaRPr lang="en-GB" dirty="0"/>
          </a:p>
          <a:p>
            <a:r>
              <a:rPr lang="en-GB" dirty="0"/>
              <a:t>To create a Django project called </a:t>
            </a:r>
            <a:r>
              <a:rPr lang="en-GB" b="1" dirty="0" err="1"/>
              <a:t>helloworld_project</a:t>
            </a:r>
            <a:r>
              <a:rPr lang="en-GB" dirty="0"/>
              <a:t>, we can use the following command:</a:t>
            </a:r>
          </a:p>
          <a:p>
            <a:endParaRPr lang="en-GB" dirty="0"/>
          </a:p>
          <a:p>
            <a:endParaRPr lang="en-GB" dirty="0"/>
          </a:p>
          <a:p>
            <a:r>
              <a:rPr lang="en-GB" dirty="0"/>
              <a:t>We can use the following commands to move into the </a:t>
            </a:r>
            <a:r>
              <a:rPr lang="en-GB" b="1" dirty="0" err="1"/>
              <a:t>helloworld_project</a:t>
            </a:r>
            <a:r>
              <a:rPr lang="en-GB" b="1" dirty="0"/>
              <a:t> </a:t>
            </a:r>
            <a:r>
              <a:rPr lang="en-GB" dirty="0"/>
              <a:t>directory and start the server running </a:t>
            </a:r>
          </a:p>
        </p:txBody>
      </p:sp>
      <p:pic>
        <p:nvPicPr>
          <p:cNvPr id="4" name="Picture 3">
            <a:extLst>
              <a:ext uri="{FF2B5EF4-FFF2-40B4-BE49-F238E27FC236}">
                <a16:creationId xmlns:a16="http://schemas.microsoft.com/office/drawing/2014/main" id="{0B302966-7F88-40C7-911C-E4C43F27E7F2}"/>
              </a:ext>
            </a:extLst>
          </p:cNvPr>
          <p:cNvPicPr>
            <a:picLocks noChangeAspect="1"/>
          </p:cNvPicPr>
          <p:nvPr/>
        </p:nvPicPr>
        <p:blipFill>
          <a:blip r:embed="rId2"/>
          <a:stretch>
            <a:fillRect/>
          </a:stretch>
        </p:blipFill>
        <p:spPr>
          <a:xfrm>
            <a:off x="3317736" y="2755076"/>
            <a:ext cx="6978356" cy="498454"/>
          </a:xfrm>
          <a:prstGeom prst="rect">
            <a:avLst/>
          </a:prstGeom>
        </p:spPr>
      </p:pic>
      <p:pic>
        <p:nvPicPr>
          <p:cNvPr id="5" name="Picture 4">
            <a:extLst>
              <a:ext uri="{FF2B5EF4-FFF2-40B4-BE49-F238E27FC236}">
                <a16:creationId xmlns:a16="http://schemas.microsoft.com/office/drawing/2014/main" id="{EC3E82AA-C854-477C-ABB4-DAA9CD37C3C9}"/>
              </a:ext>
            </a:extLst>
          </p:cNvPr>
          <p:cNvPicPr>
            <a:picLocks noChangeAspect="1"/>
          </p:cNvPicPr>
          <p:nvPr/>
        </p:nvPicPr>
        <p:blipFill>
          <a:blip r:embed="rId3"/>
          <a:stretch>
            <a:fillRect/>
          </a:stretch>
        </p:blipFill>
        <p:spPr>
          <a:xfrm>
            <a:off x="3317736" y="4105190"/>
            <a:ext cx="6978356" cy="2638000"/>
          </a:xfrm>
          <a:prstGeom prst="rect">
            <a:avLst/>
          </a:prstGeom>
        </p:spPr>
      </p:pic>
      <p:sp>
        <p:nvSpPr>
          <p:cNvPr id="6" name="Rectangle 5">
            <a:extLst>
              <a:ext uri="{FF2B5EF4-FFF2-40B4-BE49-F238E27FC236}">
                <a16:creationId xmlns:a16="http://schemas.microsoft.com/office/drawing/2014/main" id="{9D655831-DEBC-4EB1-BF8B-83EE09B49A3F}"/>
              </a:ext>
            </a:extLst>
          </p:cNvPr>
          <p:cNvSpPr/>
          <p:nvPr/>
        </p:nvSpPr>
        <p:spPr>
          <a:xfrm>
            <a:off x="5308269" y="4095943"/>
            <a:ext cx="2090058" cy="23855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EBD75068-72D5-4B70-81DB-5802E5928878}"/>
              </a:ext>
            </a:extLst>
          </p:cNvPr>
          <p:cNvSpPr/>
          <p:nvPr/>
        </p:nvSpPr>
        <p:spPr>
          <a:xfrm>
            <a:off x="7048767" y="4343741"/>
            <a:ext cx="2463367" cy="23855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65911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6D018-DAA0-4DF2-83F3-1735F46A6B0C}"/>
              </a:ext>
            </a:extLst>
          </p:cNvPr>
          <p:cNvSpPr>
            <a:spLocks noGrp="1"/>
          </p:cNvSpPr>
          <p:nvPr>
            <p:ph type="title"/>
          </p:nvPr>
        </p:nvSpPr>
        <p:spPr>
          <a:xfrm>
            <a:off x="2592925" y="624110"/>
            <a:ext cx="8911687" cy="1280890"/>
          </a:xfrm>
        </p:spPr>
        <p:txBody>
          <a:bodyPr/>
          <a:lstStyle/>
          <a:p>
            <a:r>
              <a:rPr lang="en-GB" dirty="0"/>
              <a:t>Django Warning</a:t>
            </a:r>
          </a:p>
        </p:txBody>
      </p:sp>
      <p:sp>
        <p:nvSpPr>
          <p:cNvPr id="3" name="Content Placeholder 2">
            <a:extLst>
              <a:ext uri="{FF2B5EF4-FFF2-40B4-BE49-F238E27FC236}">
                <a16:creationId xmlns:a16="http://schemas.microsoft.com/office/drawing/2014/main" id="{2F0CB3C4-5B99-44E4-97A3-7A8300BE3F24}"/>
              </a:ext>
            </a:extLst>
          </p:cNvPr>
          <p:cNvSpPr>
            <a:spLocks noGrp="1"/>
          </p:cNvSpPr>
          <p:nvPr>
            <p:ph idx="1"/>
          </p:nvPr>
        </p:nvSpPr>
        <p:spPr>
          <a:xfrm>
            <a:off x="2279904" y="1905000"/>
            <a:ext cx="9224708" cy="4006222"/>
          </a:xfrm>
        </p:spPr>
        <p:txBody>
          <a:bodyPr>
            <a:normAutofit/>
          </a:bodyPr>
          <a:lstStyle/>
          <a:p>
            <a:endParaRPr lang="en-GB" dirty="0"/>
          </a:p>
          <a:p>
            <a:r>
              <a:rPr lang="en-GB" dirty="0"/>
              <a:t>Django is complaining that we have not yet “migrated” or configured our initial database. We are not using a database yet but we will still look at how we can get rid of these warnings</a:t>
            </a:r>
          </a:p>
          <a:p>
            <a:endParaRPr lang="en-GB" dirty="0"/>
          </a:p>
          <a:p>
            <a:endParaRPr lang="en-GB" dirty="0"/>
          </a:p>
          <a:p>
            <a:r>
              <a:rPr lang="en-GB" dirty="0"/>
              <a:t>The message after the warning actually tells us the command that we need to run in order to migrate the database</a:t>
            </a:r>
          </a:p>
          <a:p>
            <a:r>
              <a:rPr lang="en-GB" dirty="0"/>
              <a:t>We will cover database migrations in more detail in future exercises</a:t>
            </a:r>
          </a:p>
          <a:p>
            <a:r>
              <a:rPr lang="en-GB" dirty="0"/>
              <a:t>The migrate command created the file db.sqlite3, which contains our SQLite database</a:t>
            </a:r>
          </a:p>
          <a:p>
            <a:endParaRPr lang="en-GB" dirty="0"/>
          </a:p>
          <a:p>
            <a:endParaRPr lang="en-GB" dirty="0"/>
          </a:p>
        </p:txBody>
      </p:sp>
      <p:pic>
        <p:nvPicPr>
          <p:cNvPr id="4" name="Picture 3">
            <a:extLst>
              <a:ext uri="{FF2B5EF4-FFF2-40B4-BE49-F238E27FC236}">
                <a16:creationId xmlns:a16="http://schemas.microsoft.com/office/drawing/2014/main" id="{FC89D229-299A-4B56-B5A1-85F7C743A677}"/>
              </a:ext>
            </a:extLst>
          </p:cNvPr>
          <p:cNvPicPr>
            <a:picLocks noChangeAspect="1"/>
          </p:cNvPicPr>
          <p:nvPr/>
        </p:nvPicPr>
        <p:blipFill>
          <a:blip r:embed="rId2"/>
          <a:stretch>
            <a:fillRect/>
          </a:stretch>
        </p:blipFill>
        <p:spPr>
          <a:xfrm>
            <a:off x="2708254" y="3314344"/>
            <a:ext cx="8597757" cy="521386"/>
          </a:xfrm>
          <a:prstGeom prst="rect">
            <a:avLst/>
          </a:prstGeom>
        </p:spPr>
      </p:pic>
      <p:sp>
        <p:nvSpPr>
          <p:cNvPr id="5" name="Rectangle 4">
            <a:extLst>
              <a:ext uri="{FF2B5EF4-FFF2-40B4-BE49-F238E27FC236}">
                <a16:creationId xmlns:a16="http://schemas.microsoft.com/office/drawing/2014/main" id="{D9510A9C-851E-4500-8485-7BBF6E504859}"/>
              </a:ext>
            </a:extLst>
          </p:cNvPr>
          <p:cNvSpPr/>
          <p:nvPr/>
        </p:nvSpPr>
        <p:spPr>
          <a:xfrm>
            <a:off x="2987407" y="3633849"/>
            <a:ext cx="1893352" cy="2742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21832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6D018-DAA0-4DF2-83F3-1735F46A6B0C}"/>
              </a:ext>
            </a:extLst>
          </p:cNvPr>
          <p:cNvSpPr>
            <a:spLocks noGrp="1"/>
          </p:cNvSpPr>
          <p:nvPr>
            <p:ph type="title"/>
          </p:nvPr>
        </p:nvSpPr>
        <p:spPr>
          <a:xfrm>
            <a:off x="2592925" y="624110"/>
            <a:ext cx="8911687" cy="1280890"/>
          </a:xfrm>
        </p:spPr>
        <p:txBody>
          <a:bodyPr/>
          <a:lstStyle/>
          <a:p>
            <a:r>
              <a:rPr lang="en-GB" dirty="0"/>
              <a:t>Creating an app</a:t>
            </a:r>
          </a:p>
        </p:txBody>
      </p:sp>
      <p:sp>
        <p:nvSpPr>
          <p:cNvPr id="3" name="Content Placeholder 2">
            <a:extLst>
              <a:ext uri="{FF2B5EF4-FFF2-40B4-BE49-F238E27FC236}">
                <a16:creationId xmlns:a16="http://schemas.microsoft.com/office/drawing/2014/main" id="{2F0CB3C4-5B99-44E4-97A3-7A8300BE3F24}"/>
              </a:ext>
            </a:extLst>
          </p:cNvPr>
          <p:cNvSpPr>
            <a:spLocks noGrp="1"/>
          </p:cNvSpPr>
          <p:nvPr>
            <p:ph idx="1"/>
          </p:nvPr>
        </p:nvSpPr>
        <p:spPr>
          <a:xfrm>
            <a:off x="2279904" y="1905000"/>
            <a:ext cx="9224708" cy="4006222"/>
          </a:xfrm>
        </p:spPr>
        <p:txBody>
          <a:bodyPr>
            <a:normAutofit/>
          </a:bodyPr>
          <a:lstStyle/>
          <a:p>
            <a:endParaRPr lang="en-GB" dirty="0"/>
          </a:p>
          <a:p>
            <a:r>
              <a:rPr lang="en-GB" dirty="0"/>
              <a:t>Django uses the concept of projects and apps to keep code clean and readable</a:t>
            </a:r>
          </a:p>
          <a:p>
            <a:r>
              <a:rPr lang="en-GB" dirty="0"/>
              <a:t>A single Django project contains one or more apps within it that all work together to form a web application. This is why the command for a new Django project is </a:t>
            </a:r>
            <a:r>
              <a:rPr lang="en-GB" dirty="0" err="1"/>
              <a:t>startproject</a:t>
            </a:r>
            <a:endParaRPr lang="en-GB" dirty="0"/>
          </a:p>
          <a:p>
            <a:r>
              <a:rPr lang="en-GB" dirty="0"/>
              <a:t>For example, a real-world Django e-commerce site might have one app for user authentication, another app for payments, and a third app to deal with item listing details. Each app deals with an isolated piece of functionality</a:t>
            </a:r>
          </a:p>
          <a:p>
            <a:r>
              <a:rPr lang="en-GB" dirty="0"/>
              <a:t>In order to create an app we use the following command</a:t>
            </a:r>
          </a:p>
          <a:p>
            <a:endParaRPr lang="en-GB" dirty="0"/>
          </a:p>
        </p:txBody>
      </p:sp>
      <p:pic>
        <p:nvPicPr>
          <p:cNvPr id="6" name="Picture 5">
            <a:extLst>
              <a:ext uri="{FF2B5EF4-FFF2-40B4-BE49-F238E27FC236}">
                <a16:creationId xmlns:a16="http://schemas.microsoft.com/office/drawing/2014/main" id="{95D78D22-EA2F-427E-93F4-AD2311C884D5}"/>
              </a:ext>
            </a:extLst>
          </p:cNvPr>
          <p:cNvPicPr>
            <a:picLocks noChangeAspect="1"/>
          </p:cNvPicPr>
          <p:nvPr/>
        </p:nvPicPr>
        <p:blipFill>
          <a:blip r:embed="rId2"/>
          <a:stretch>
            <a:fillRect/>
          </a:stretch>
        </p:blipFill>
        <p:spPr>
          <a:xfrm>
            <a:off x="3874325" y="5321628"/>
            <a:ext cx="3888678" cy="402277"/>
          </a:xfrm>
          <a:prstGeom prst="rect">
            <a:avLst/>
          </a:prstGeom>
        </p:spPr>
      </p:pic>
    </p:spTree>
    <p:extLst>
      <p:ext uri="{BB962C8B-B14F-4D97-AF65-F5344CB8AC3E}">
        <p14:creationId xmlns:p14="http://schemas.microsoft.com/office/powerpoint/2010/main" val="234672089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UniqueSourceRef xmlns="05509711-de55-4036-b0a7-a2d022085775" xsi:nil="true"/>
    <FileHash xmlns="05509711-de55-4036-b0a7-a2d022085775" xsi:nil="true"/>
    <CloudMigratorVersion xmlns="05509711-de55-4036-b0a7-a2d02208577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40FA4533C3B4C42A8C33F494985686B" ma:contentTypeVersion="14" ma:contentTypeDescription="Create a new document." ma:contentTypeScope="" ma:versionID="ae29a837cb31dfc37dbaf1a76562c252">
  <xsd:schema xmlns:xsd="http://www.w3.org/2001/XMLSchema" xmlns:xs="http://www.w3.org/2001/XMLSchema" xmlns:p="http://schemas.microsoft.com/office/2006/metadata/properties" xmlns:ns3="05509711-de55-4036-b0a7-a2d022085775" targetNamespace="http://schemas.microsoft.com/office/2006/metadata/properties" ma:root="true" ma:fieldsID="0e8620baa6b05319926b6593426ee40a" ns3:_="">
    <xsd:import namespace="05509711-de55-4036-b0a7-a2d022085775"/>
    <xsd:element name="properties">
      <xsd:complexType>
        <xsd:sequence>
          <xsd:element name="documentManagement">
            <xsd:complexType>
              <xsd:all>
                <xsd:element ref="ns3:SharedWithUsers" minOccurs="0"/>
                <xsd:element ref="ns3:SharedWithDetails" minOccurs="0"/>
                <xsd:element ref="ns3:SharingHintHash" minOccurs="0"/>
                <xsd:element ref="ns3:UniqueSourceRef" minOccurs="0"/>
                <xsd:element ref="ns3:FileHash" minOccurs="0"/>
                <xsd:element ref="ns3:CloudMigratorVersion" minOccurs="0"/>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509711-de55-4036-b0a7-a2d02208577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UniqueSourceRef" ma:index="11" nillable="true" ma:displayName="UniqueSourceRef" ma:internalName="UniqueSourceRef">
      <xsd:simpleType>
        <xsd:restriction base="dms:Note">
          <xsd:maxLength value="255"/>
        </xsd:restriction>
      </xsd:simpleType>
    </xsd:element>
    <xsd:element name="FileHash" ma:index="12" nillable="true" ma:displayName="FileHash" ma:internalName="FileHash">
      <xsd:simpleType>
        <xsd:restriction base="dms:Note">
          <xsd:maxLength value="255"/>
        </xsd:restriction>
      </xsd:simpleType>
    </xsd:element>
    <xsd:element name="CloudMigratorVersion" ma:index="13" nillable="true" ma:displayName="CloudMigratorVersion" ma:internalName="CloudMigratorVersion">
      <xsd:simpleType>
        <xsd:restriction base="dms:Note">
          <xsd:maxLength value="255"/>
        </xsd:restriction>
      </xsd:simpleType>
    </xsd:element>
    <xsd:element name="MediaServiceMetadata" ma:index="14" nillable="true" ma:displayName="MediaServiceMetadata" ma:hidden="true" ma:internalName="MediaServiceMetadata" ma:readOnly="true">
      <xsd:simpleType>
        <xsd:restriction base="dms:Note"/>
      </xsd:simpleType>
    </xsd:element>
    <xsd:element name="MediaServiceFastMetadata" ma:index="15" nillable="true" ma:displayName="MediaServiceFastMetadata" ma:hidden="true" ma:internalName="MediaServiceFastMetadata" ma:readOnly="true">
      <xsd:simpleType>
        <xsd:restriction base="dms:Note"/>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ternalName="MediaServiceDateTaken" ma:readOnly="true">
      <xsd:simpleType>
        <xsd:restriction base="dms:Text"/>
      </xsd:simpleType>
    </xsd:element>
    <xsd:element name="MediaServiceLocation" ma:index="21"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763D18-48A3-4F13-B3AF-C1BFBF4B8292}">
  <ds:schemaRefs>
    <ds:schemaRef ds:uri="http://schemas.microsoft.com/sharepoint/v3/contenttype/forms"/>
  </ds:schemaRefs>
</ds:datastoreItem>
</file>

<file path=customXml/itemProps2.xml><?xml version="1.0" encoding="utf-8"?>
<ds:datastoreItem xmlns:ds="http://schemas.openxmlformats.org/officeDocument/2006/customXml" ds:itemID="{F5ECBFD3-B8DE-4481-ABD7-4BCE66E572D0}">
  <ds:schemaRefs>
    <ds:schemaRef ds:uri="http://schemas.microsoft.com/office/infopath/2007/PartnerControls"/>
    <ds:schemaRef ds:uri="05509711-de55-4036-b0a7-a2d022085775"/>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www.w3.org/XML/1998/namespace"/>
  </ds:schemaRefs>
</ds:datastoreItem>
</file>

<file path=customXml/itemProps3.xml><?xml version="1.0" encoding="utf-8"?>
<ds:datastoreItem xmlns:ds="http://schemas.openxmlformats.org/officeDocument/2006/customXml" ds:itemID="{08340954-4AB5-440F-BC28-0A98FB7F58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5509711-de55-4036-b0a7-a2d0220857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52</TotalTime>
  <Words>1278</Words>
  <Application>Microsoft Office PowerPoint</Application>
  <PresentationFormat>Widescreen</PresentationFormat>
  <Paragraphs>106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Wisp</vt:lpstr>
      <vt:lpstr>Software Development 3</vt:lpstr>
      <vt:lpstr>Our First Application</vt:lpstr>
      <vt:lpstr>How to View the  tree structure of a Django Application</vt:lpstr>
      <vt:lpstr>Django Project Packages &amp; Files</vt:lpstr>
      <vt:lpstr>Running the Django Project</vt:lpstr>
      <vt:lpstr>Localhost Access</vt:lpstr>
      <vt:lpstr>Hello World! Django Application</vt:lpstr>
      <vt:lpstr>Django Warning</vt:lpstr>
      <vt:lpstr>Creating an app</vt:lpstr>
      <vt:lpstr>Let’s see the new directory structure</vt:lpstr>
      <vt:lpstr>What is __pycache__?</vt:lpstr>
      <vt:lpstr>settings.py</vt:lpstr>
      <vt:lpstr>Views &amp; URLConf</vt:lpstr>
      <vt:lpstr>views.py</vt:lpstr>
      <vt:lpstr>urls.py</vt:lpstr>
      <vt:lpstr>urls.py</vt:lpstr>
      <vt:lpstr>helloworld_project/urls.py</vt:lpstr>
      <vt:lpstr>Running the 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3</dc:title>
  <dc:creator>Patricia Magee</dc:creator>
  <cp:lastModifiedBy>Patricia Magee</cp:lastModifiedBy>
  <cp:revision>1</cp:revision>
  <dcterms:created xsi:type="dcterms:W3CDTF">2019-09-22T16:32:55Z</dcterms:created>
  <dcterms:modified xsi:type="dcterms:W3CDTF">2019-09-23T20:27:18Z</dcterms:modified>
</cp:coreProperties>
</file>