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28" d="100"/>
          <a:sy n="28" d="100"/>
        </p:scale>
        <p:origin x="29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cdc.gov/nchs-data-visualization/leading-causes-of-deat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6949-0008-4F20-90DA-18DCC07E6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Death Rates by cause-</a:t>
            </a:r>
            <a:r>
              <a:rPr lang="en-US" sz="4800" dirty="0" err="1"/>
              <a:t>cdc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F4371-5854-4918-A1C0-BEED820D5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Perry, Steele, Campbell, and Magnusson</a:t>
            </a:r>
          </a:p>
        </p:txBody>
      </p:sp>
    </p:spTree>
    <p:extLst>
      <p:ext uri="{BB962C8B-B14F-4D97-AF65-F5344CB8AC3E}">
        <p14:creationId xmlns:p14="http://schemas.microsoft.com/office/powerpoint/2010/main" val="2077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183C-7DB0-47AC-832E-42432314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So-what?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06AF-1F74-4968-8677-06B877C1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r>
              <a:rPr lang="en-US" sz="2800" dirty="0"/>
              <a:t>Explanatory analysis</a:t>
            </a:r>
          </a:p>
          <a:p>
            <a:endParaRPr lang="en-US" sz="2800" dirty="0"/>
          </a:p>
          <a:p>
            <a:r>
              <a:rPr lang="en-US" sz="2800" dirty="0"/>
              <a:t>Funding for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38372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C46F-49E0-4D4B-888D-87D82E0A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BC6C5-0505-4A18-96CB-5291DCBD73B0}"/>
              </a:ext>
            </a:extLst>
          </p:cNvPr>
          <p:cNvSpPr/>
          <p:nvPr/>
        </p:nvSpPr>
        <p:spPr>
          <a:xfrm>
            <a:off x="4444779" y="2967335"/>
            <a:ext cx="347472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446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B9C0-2BAA-4853-B776-2135EF05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3D4B-4A82-40D2-A8F3-910A2705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Who?</a:t>
            </a:r>
          </a:p>
          <a:p>
            <a:pPr marL="0" indent="0">
              <a:buNone/>
            </a:pPr>
            <a:r>
              <a:rPr lang="en-US" sz="3600" dirty="0"/>
              <a:t>		What?</a:t>
            </a:r>
          </a:p>
          <a:p>
            <a:pPr marL="0" indent="0">
              <a:buNone/>
            </a:pPr>
            <a:r>
              <a:rPr lang="en-US" sz="3600" dirty="0"/>
              <a:t>				Why?</a:t>
            </a:r>
          </a:p>
          <a:p>
            <a:pPr marL="0" indent="0">
              <a:buNone/>
            </a:pPr>
            <a:r>
              <a:rPr lang="en-US" sz="3600" dirty="0"/>
              <a:t>						Findings?</a:t>
            </a:r>
          </a:p>
          <a:p>
            <a:pPr marL="0" indent="0">
              <a:buNone/>
            </a:pPr>
            <a:r>
              <a:rPr lang="en-US" sz="3600" dirty="0"/>
              <a:t>									So What?</a:t>
            </a:r>
          </a:p>
        </p:txBody>
      </p:sp>
    </p:spTree>
    <p:extLst>
      <p:ext uri="{BB962C8B-B14F-4D97-AF65-F5344CB8AC3E}">
        <p14:creationId xmlns:p14="http://schemas.microsoft.com/office/powerpoint/2010/main" val="38327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550-E5A8-45EF-8BAF-3EE42F6E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DBB1-58F9-47BB-B376-1FFD8CE7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/>
              <a:t>James</a:t>
            </a:r>
          </a:p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	Patrick				</a:t>
            </a:r>
          </a:p>
          <a:p>
            <a:pPr marL="0" indent="0" algn="ctr">
              <a:buNone/>
            </a:pPr>
            <a:r>
              <a:rPr lang="en-US" sz="4800" dirty="0"/>
              <a:t>						Robert</a:t>
            </a:r>
          </a:p>
          <a:p>
            <a:pPr marL="0" indent="0" algn="ctr">
              <a:buNone/>
            </a:pPr>
            <a:r>
              <a:rPr lang="en-US" sz="4800" dirty="0"/>
              <a:t>Yuri</a:t>
            </a:r>
          </a:p>
        </p:txBody>
      </p:sp>
    </p:spTree>
    <p:extLst>
      <p:ext uri="{BB962C8B-B14F-4D97-AF65-F5344CB8AC3E}">
        <p14:creationId xmlns:p14="http://schemas.microsoft.com/office/powerpoint/2010/main" val="42897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B27F-6C27-4720-A219-74B5D3E9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C856-8089-41E0-A593-68F10AE4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Death Rates by Cause :</a:t>
            </a:r>
          </a:p>
          <a:p>
            <a:pPr marL="0" indent="0" algn="ctr">
              <a:buNone/>
            </a:pPr>
            <a:r>
              <a:rPr lang="en-US" sz="3200" dirty="0"/>
              <a:t>The Center for Disease Control and Prevention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60964-01E9-4CCB-894F-334B778C09E5}"/>
              </a:ext>
            </a:extLst>
          </p:cNvPr>
          <p:cNvSpPr/>
          <p:nvPr/>
        </p:nvSpPr>
        <p:spPr>
          <a:xfrm rot="20642847">
            <a:off x="1143289" y="3744957"/>
            <a:ext cx="10525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is really killing everyone?</a:t>
            </a:r>
          </a:p>
        </p:txBody>
      </p:sp>
    </p:spTree>
    <p:extLst>
      <p:ext uri="{BB962C8B-B14F-4D97-AF65-F5344CB8AC3E}">
        <p14:creationId xmlns:p14="http://schemas.microsoft.com/office/powerpoint/2010/main" val="25379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7C02-158C-4E15-BAC1-1B9D039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D3942-F150-4F5F-9464-7A3CD8DA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Professions</a:t>
            </a:r>
          </a:p>
          <a:p>
            <a:endParaRPr lang="en-US" sz="3200" dirty="0"/>
          </a:p>
          <a:p>
            <a:r>
              <a:rPr lang="en-US" sz="3200" dirty="0"/>
              <a:t>Politics</a:t>
            </a:r>
          </a:p>
          <a:p>
            <a:endParaRPr lang="en-US" sz="3200" dirty="0"/>
          </a:p>
          <a:p>
            <a:r>
              <a:rPr lang="en-US" sz="3200" dirty="0"/>
              <a:t>Personal Histories</a:t>
            </a:r>
          </a:p>
          <a:p>
            <a:endParaRPr lang="en-US" sz="3200" dirty="0"/>
          </a:p>
          <a:p>
            <a:r>
              <a:rPr lang="en-US" sz="3200" dirty="0"/>
              <a:t>Public Appeal</a:t>
            </a:r>
          </a:p>
        </p:txBody>
      </p:sp>
    </p:spTree>
    <p:extLst>
      <p:ext uri="{BB962C8B-B14F-4D97-AF65-F5344CB8AC3E}">
        <p14:creationId xmlns:p14="http://schemas.microsoft.com/office/powerpoint/2010/main" val="10757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34C6-118F-47D0-8B8A-E8C279B8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time!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463F54-9A03-4A6E-A337-84180FCE0A1A}"/>
              </a:ext>
            </a:extLst>
          </p:cNvPr>
          <p:cNvSpPr/>
          <p:nvPr/>
        </p:nvSpPr>
        <p:spPr>
          <a:xfrm>
            <a:off x="4564049" y="3180522"/>
            <a:ext cx="3387255" cy="11608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76261-50CA-4106-B1E3-9F00C2F13EB5}"/>
              </a:ext>
            </a:extLst>
          </p:cNvPr>
          <p:cNvSpPr/>
          <p:nvPr/>
        </p:nvSpPr>
        <p:spPr>
          <a:xfrm rot="2144418">
            <a:off x="7303067" y="3463126"/>
            <a:ext cx="439127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But wait!</a:t>
            </a:r>
          </a:p>
        </p:txBody>
      </p:sp>
    </p:spTree>
    <p:extLst>
      <p:ext uri="{BB962C8B-B14F-4D97-AF65-F5344CB8AC3E}">
        <p14:creationId xmlns:p14="http://schemas.microsoft.com/office/powerpoint/2010/main" val="39411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A986-0BA2-4398-823D-7DEB9497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B4D8-699C-4DC8-A519-12AC3AA0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Top 10 Leading Causes of Death: United States, 1999-2013</a:t>
            </a:r>
          </a:p>
          <a:p>
            <a:r>
              <a:rPr lang="en-US" sz="2400" dirty="0"/>
              <a:t>Death certificates filed in all 50 states &amp; D.C.</a:t>
            </a:r>
          </a:p>
          <a:p>
            <a:r>
              <a:rPr lang="en-US" sz="2400" dirty="0"/>
              <a:t>Demographic and medical characteristics</a:t>
            </a:r>
          </a:p>
          <a:p>
            <a:r>
              <a:rPr lang="en-US" sz="2400" dirty="0"/>
              <a:t>Crude-rate (deaths per 100,000 population) based on 2010 census data</a:t>
            </a:r>
          </a:p>
          <a:p>
            <a:r>
              <a:rPr lang="en-US" sz="2400" dirty="0"/>
              <a:t>Classified by ICD-10 codes</a:t>
            </a:r>
          </a:p>
          <a:p>
            <a:r>
              <a:rPr lang="en-US" sz="2400" dirty="0"/>
              <a:t> CDC website: 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https://blogs.cdc.gov/nchs-data-visualization/leading-causes-of-death/</a:t>
            </a:r>
            <a:r>
              <a:rPr lang="en-US" sz="16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 algn="r">
              <a:buNone/>
            </a:pPr>
            <a:r>
              <a:rPr lang="en-US" dirty="0"/>
              <a:t>Tejada-Vera B, Chong Y, Lu L, Sutton PD:</a:t>
            </a:r>
            <a:r>
              <a:rPr lang="en-US" i="1" dirty="0"/>
              <a:t>  Top 10 leading causes of death: United States, 1999–2013</a:t>
            </a:r>
            <a:r>
              <a:rPr lang="en-US" dirty="0"/>
              <a:t>. National Center for Health Statistics, 2015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4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4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183C-7DB0-47AC-832E-42432314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06AF-1F74-4968-8677-06B877C1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What’s killing everyone?</a:t>
            </a:r>
          </a:p>
          <a:p>
            <a:endParaRPr lang="en-US" sz="2800" dirty="0"/>
          </a:p>
          <a:p>
            <a:r>
              <a:rPr lang="en-US" sz="2800" dirty="0"/>
              <a:t>Used visualization techniques to reveal patterns.</a:t>
            </a:r>
          </a:p>
          <a:p>
            <a:endParaRPr lang="en-US" sz="2800" dirty="0"/>
          </a:p>
          <a:p>
            <a:r>
              <a:rPr lang="en-US" sz="2800" dirty="0"/>
              <a:t>We discovered:</a:t>
            </a:r>
          </a:p>
          <a:p>
            <a:pPr lvl="1"/>
            <a:r>
              <a:rPr lang="en-US" dirty="0"/>
              <a:t>Texas scored better than the nation as a whole overall</a:t>
            </a:r>
          </a:p>
          <a:p>
            <a:pPr lvl="1"/>
            <a:r>
              <a:rPr lang="en-US" dirty="0"/>
              <a:t>Certain populations seemed more at risk than others</a:t>
            </a:r>
          </a:p>
          <a:p>
            <a:pPr lvl="1"/>
            <a:r>
              <a:rPr lang="en-US" dirty="0"/>
              <a:t>Granular trends that need attention</a:t>
            </a:r>
          </a:p>
        </p:txBody>
      </p:sp>
    </p:spTree>
    <p:extLst>
      <p:ext uri="{BB962C8B-B14F-4D97-AF65-F5344CB8AC3E}">
        <p14:creationId xmlns:p14="http://schemas.microsoft.com/office/powerpoint/2010/main" val="82359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688</TotalTime>
  <Words>179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Death Rates by cause-cdc</vt:lpstr>
      <vt:lpstr>Agenda:</vt:lpstr>
      <vt:lpstr>Our Group:</vt:lpstr>
      <vt:lpstr>Our data:</vt:lpstr>
      <vt:lpstr>Our interest</vt:lpstr>
      <vt:lpstr>Fun time!</vt:lpstr>
      <vt:lpstr>Data overview:</vt:lpstr>
      <vt:lpstr>PowerPoint Presentation</vt:lpstr>
      <vt:lpstr>Wrap-up</vt:lpstr>
      <vt:lpstr>So-what?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 Rates by cause-cdc</dc:title>
  <dc:creator>Yuri Campbell</dc:creator>
  <cp:lastModifiedBy>Yuri Campbell</cp:lastModifiedBy>
  <cp:revision>15</cp:revision>
  <dcterms:created xsi:type="dcterms:W3CDTF">2017-10-09T13:48:25Z</dcterms:created>
  <dcterms:modified xsi:type="dcterms:W3CDTF">2017-10-10T22:45:29Z</dcterms:modified>
</cp:coreProperties>
</file>