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13BB-E8E1-4A60-9F61-DC0348BB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A1FCB-5009-4EE6-9978-F6D5AB97B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CF12-D3D1-4E87-81CA-2AFA6D63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01F8-81BC-43DB-B917-F548465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D49A-C61C-4D51-BF44-5E3FE827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56B7-3433-499F-B622-5083DBE8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02DF-2C75-4B3D-BEC5-2AA1BAE0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EFFB-0FE9-4E71-987F-E2B3AF9D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3971-E708-42B3-B7D4-42E468B1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3DF4-3505-4D3D-B722-93639B43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86527-3DF8-4AEA-8738-F82EB2CAD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00389-14B3-4FED-BE9A-6E183FE1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F4B7-A5F0-4C26-8437-B7065C32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1CBC-1404-49A1-A6E8-C4221E9A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7F59-9F24-408A-9024-348F66FC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9568-B759-44BC-AECB-93C63700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49E0-8497-40CC-8805-792448A2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87E4-597F-459F-AA39-7EB3F8D1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29CE-767D-46FA-998C-D4D0C754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D71A-840F-4E5F-8DE8-BAB01765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8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621A-C912-40A0-A0E1-28E13A2C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5E2-61D1-4B35-B9E5-266CF830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639F-3E9F-4A31-A0DB-6289BE6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4D49-0BB4-4663-88FA-D49C20A6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32CD-82E4-435F-B177-1C36E214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9813-BA55-4ACB-9B77-6FAE1A10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7CA6-62F4-4CA6-9221-2A56B1EE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0B49-25E1-46F8-8EB7-E9352255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F586-C113-4B9D-9647-11F757C5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A62F-AAA6-44A6-8F76-21C5C4CB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918C-F6DD-4958-BF9B-B98D06AB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F9A7-3353-4263-B1FA-6EC78DFB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DED8-68E5-4DB9-BBB3-B5F85910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D6856-287A-478A-83EF-07AE32F9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8223E-28FE-428B-A5A5-554406C4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8DDA-CDB0-47B2-9E9B-D85C9575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26AC3-33ED-4BCD-840A-C5C82618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1C27F-60D1-4A7D-99CC-1CF0E28B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66E22-7B3A-4A76-8EB4-615360C7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5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1E6C-E078-47DB-B7E5-8E74F8BA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249A-3D04-4DA5-AA75-BC111AEE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3076D-01EE-4085-A71F-0459CE52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D324-C0AE-4539-99FB-87989C7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8C3D3-84FF-4A33-B4A0-4F1C31A3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E281C-F0CF-4118-A9E2-1FE1183A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A8E5C-111F-4A1D-9A7B-7B0DCCA7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7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7D4-6F25-4E8F-914A-D971BBF4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13A2-F85F-48ED-AA3B-E5FD4716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889A-89ED-4E87-AA40-E1165629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19474-FC31-4D25-834D-2BCC3C1B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3EF7-E30B-4B4E-AB69-10DF5039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B32B9-9483-458B-B7A7-18A1E75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7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A350-BEF7-4F5A-B233-66498AD4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47374-EF0E-4649-9FC5-3600BD63F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B9C1-BFDE-4C90-BADB-EC231130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7FC4F-F623-44B4-9AD5-D44B4FDF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C05D-020C-4632-87B0-5121193E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AEF5-5B95-4681-BAB3-6806D91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B5CB-33CE-4D60-AEA4-6C7CDB47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B5A6-D6D2-486C-B87B-2F1C41AD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06B8-7FF0-45A1-8348-AFBE36660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004D-C178-466E-ACAB-254E7B7E7066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7BC6-93DB-444A-9899-1D7385FC1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080F-F7FA-443A-95E7-51A94FD0C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9161-0E3C-486D-8505-FA289D6C78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C38C3-009E-47CB-A2FA-1882F9155BA7}"/>
              </a:ext>
            </a:extLst>
          </p:cNvPr>
          <p:cNvGrpSpPr/>
          <p:nvPr/>
        </p:nvGrpSpPr>
        <p:grpSpPr>
          <a:xfrm>
            <a:off x="290557" y="1632246"/>
            <a:ext cx="11622280" cy="915850"/>
            <a:chOff x="290557" y="1632246"/>
            <a:chExt cx="11622280" cy="9158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FE3F02-47CC-4ADF-946B-5AB1690133A0}"/>
                </a:ext>
              </a:extLst>
            </p:cNvPr>
            <p:cNvCxnSpPr/>
            <p:nvPr/>
          </p:nvCxnSpPr>
          <p:spPr>
            <a:xfrm>
              <a:off x="290557" y="1632246"/>
              <a:ext cx="116222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27AB57-B6A3-4388-9520-9FC0047E0A3D}"/>
                </a:ext>
              </a:extLst>
            </p:cNvPr>
            <p:cNvSpPr txBox="1"/>
            <p:nvPr/>
          </p:nvSpPr>
          <p:spPr>
            <a:xfrm>
              <a:off x="630438" y="1647850"/>
              <a:ext cx="1668626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050" b="1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Autores: </a:t>
              </a:r>
              <a:r>
                <a:rPr lang="pt-PT" sz="1050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Lirielly Nascimento e Pedro Magalhães</a:t>
              </a:r>
            </a:p>
            <a:p>
              <a:r>
                <a:rPr lang="pt-PT" sz="1050" b="1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Nº alunos: </a:t>
              </a:r>
              <a:r>
                <a:rPr lang="pt-PT" sz="1050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202100370 e</a:t>
              </a:r>
              <a:r>
                <a:rPr lang="pt-PT" sz="1050" b="1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PT" sz="1050" dirty="0">
                  <a:solidFill>
                    <a:srgbClr val="35353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200202298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8B93DC-F006-4D74-AFC5-0497780A3FFD}"/>
                </a:ext>
              </a:extLst>
            </p:cNvPr>
            <p:cNvSpPr txBox="1"/>
            <p:nvPr/>
          </p:nvSpPr>
          <p:spPr>
            <a:xfrm>
              <a:off x="2891246" y="1632246"/>
              <a:ext cx="90215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Declaro que o presente relatório é de minha autoria e não foi utilizado previamente noutro curso ou unidade curricular, desta ou de outra instituição. As referências a outros autores (afirmações,ideias, pensamentos) respeitam escrupulosamente as regras da atribuição, e encontramse devidamente indicadasno texto e nas referências bibliográficas, de acordo com as normas de referenciação. Tenho consciência de que a prática de plágio e auto-plágio constitui um ilícito académico</a:t>
              </a:r>
              <a:endPara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66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Magalhães</dc:creator>
  <cp:lastModifiedBy>Lirielly Vitorugo</cp:lastModifiedBy>
  <cp:revision>2</cp:revision>
  <dcterms:created xsi:type="dcterms:W3CDTF">2022-01-29T17:16:50Z</dcterms:created>
  <dcterms:modified xsi:type="dcterms:W3CDTF">2022-04-17T14:55:31Z</dcterms:modified>
</cp:coreProperties>
</file>