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  <p15:guide id="3" orient="horz" pos="5774" userDrawn="1">
          <p15:clr>
            <a:srgbClr val="A4A3A4"/>
          </p15:clr>
        </p15:guide>
        <p15:guide id="4" pos="232" userDrawn="1">
          <p15:clr>
            <a:srgbClr val="A4A3A4"/>
          </p15:clr>
        </p15:guide>
        <p15:guide id="5" pos="408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FF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82" autoAdjust="0"/>
  </p:normalViewPr>
  <p:slideViewPr>
    <p:cSldViewPr snapToGrid="0">
      <p:cViewPr varScale="1">
        <p:scale>
          <a:sx n="74" d="100"/>
          <a:sy n="74" d="100"/>
        </p:scale>
        <p:origin x="3096" y="72"/>
      </p:cViewPr>
      <p:guideLst>
        <p:guide orient="horz" pos="3120"/>
        <p:guide pos="2160"/>
        <p:guide orient="horz" pos="5774"/>
        <p:guide pos="232"/>
        <p:guide pos="408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80CB-6DD6-4F94-87FA-D469B15553CF}" type="datetimeFigureOut">
              <a:rPr lang="en-GB" smtClean="0"/>
              <a:t>09/03/2022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20101-5881-461A-92B1-A42A908098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4157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80CB-6DD6-4F94-87FA-D469B15553CF}" type="datetimeFigureOut">
              <a:rPr lang="en-GB" smtClean="0"/>
              <a:t>09/03/2022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20101-5881-461A-92B1-A42A908098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8260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80CB-6DD6-4F94-87FA-D469B15553CF}" type="datetimeFigureOut">
              <a:rPr lang="en-GB" smtClean="0"/>
              <a:t>09/03/2022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20101-5881-461A-92B1-A42A908098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0830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80CB-6DD6-4F94-87FA-D469B15553CF}" type="datetimeFigureOut">
              <a:rPr lang="en-GB" smtClean="0"/>
              <a:t>09/03/2022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20101-5881-461A-92B1-A42A908098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9253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80CB-6DD6-4F94-87FA-D469B15553CF}" type="datetimeFigureOut">
              <a:rPr lang="en-GB" smtClean="0"/>
              <a:t>09/03/2022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20101-5881-461A-92B1-A42A908098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4165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80CB-6DD6-4F94-87FA-D469B15553CF}" type="datetimeFigureOut">
              <a:rPr lang="en-GB" smtClean="0"/>
              <a:t>09/03/2022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20101-5881-461A-92B1-A42A908098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7529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80CB-6DD6-4F94-87FA-D469B15553CF}" type="datetimeFigureOut">
              <a:rPr lang="en-GB" smtClean="0"/>
              <a:t>09/03/2022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20101-5881-461A-92B1-A42A908098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6296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80CB-6DD6-4F94-87FA-D469B15553CF}" type="datetimeFigureOut">
              <a:rPr lang="en-GB" smtClean="0"/>
              <a:t>09/03/2022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20101-5881-461A-92B1-A42A908098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6965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80CB-6DD6-4F94-87FA-D469B15553CF}" type="datetimeFigureOut">
              <a:rPr lang="en-GB" smtClean="0"/>
              <a:t>09/03/2022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20101-5881-461A-92B1-A42A908098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4549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80CB-6DD6-4F94-87FA-D469B15553CF}" type="datetimeFigureOut">
              <a:rPr lang="en-GB" smtClean="0"/>
              <a:t>09/03/2022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20101-5881-461A-92B1-A42A908098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9915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80CB-6DD6-4F94-87FA-D469B15553CF}" type="datetimeFigureOut">
              <a:rPr lang="en-GB" smtClean="0"/>
              <a:t>09/03/2022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20101-5881-461A-92B1-A42A908098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9003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6980CB-6DD6-4F94-87FA-D469B15553CF}" type="datetimeFigureOut">
              <a:rPr lang="en-GB" smtClean="0"/>
              <a:t>09/03/2022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20101-5881-461A-92B1-A42A908098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2668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59E3EB6-DC44-409D-94A7-B976E4421195}"/>
              </a:ext>
            </a:extLst>
          </p:cNvPr>
          <p:cNvSpPr txBox="1"/>
          <p:nvPr/>
        </p:nvSpPr>
        <p:spPr>
          <a:xfrm>
            <a:off x="4229100" y="7957438"/>
            <a:ext cx="26289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b="1" dirty="0">
                <a:solidFill>
                  <a:srgbClr val="353535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</a:t>
            </a:r>
            <a:r>
              <a:rPr lang="en-GB" sz="1200" b="1" dirty="0" err="1">
                <a:solidFill>
                  <a:srgbClr val="353535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ata</a:t>
            </a:r>
            <a:r>
              <a:rPr lang="en-GB" sz="1200" b="1" dirty="0">
                <a:solidFill>
                  <a:srgbClr val="353535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:</a:t>
            </a:r>
            <a:r>
              <a:rPr lang="en-GB" sz="1200" dirty="0">
                <a:solidFill>
                  <a:srgbClr val="353535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 </a:t>
            </a:r>
            <a:r>
              <a:rPr lang="pt-PT" sz="1200" dirty="0">
                <a:solidFill>
                  <a:srgbClr val="353535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&lt;</a:t>
            </a:r>
            <a:r>
              <a:rPr lang="pt-PT" sz="1200">
                <a:solidFill>
                  <a:srgbClr val="353535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dasta&gt;</a:t>
            </a:r>
            <a:endParaRPr lang="pt-PT" sz="1200" dirty="0">
              <a:solidFill>
                <a:srgbClr val="353535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pt-PT" sz="1200" b="1" dirty="0">
                <a:solidFill>
                  <a:srgbClr val="353535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Versão</a:t>
            </a:r>
            <a:r>
              <a:rPr lang="en-GB" sz="1200" b="1" dirty="0">
                <a:solidFill>
                  <a:srgbClr val="353535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:</a:t>
            </a:r>
            <a:r>
              <a:rPr lang="en-GB" sz="1200" dirty="0">
                <a:solidFill>
                  <a:srgbClr val="353535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 1.0.0</a:t>
            </a:r>
          </a:p>
          <a:p>
            <a:r>
              <a:rPr lang="pt-PT" sz="1200" b="1" dirty="0">
                <a:solidFill>
                  <a:srgbClr val="353535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Titulo:</a:t>
            </a:r>
            <a:r>
              <a:rPr lang="pt-PT" sz="1200" dirty="0">
                <a:solidFill>
                  <a:srgbClr val="353535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 Projeto final</a:t>
            </a:r>
          </a:p>
          <a:p>
            <a:r>
              <a:rPr lang="pt-PT" sz="1200" b="1" dirty="0">
                <a:solidFill>
                  <a:srgbClr val="353535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Cadeira:</a:t>
            </a:r>
            <a:r>
              <a:rPr lang="pt-PT" sz="1200" dirty="0">
                <a:solidFill>
                  <a:srgbClr val="353535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&lt;Titulo&gt;</a:t>
            </a:r>
          </a:p>
          <a:p>
            <a:r>
              <a:rPr lang="pt-PT" sz="1200" b="1" dirty="0">
                <a:solidFill>
                  <a:srgbClr val="353535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Autor: </a:t>
            </a:r>
            <a:r>
              <a:rPr lang="pt-PT" sz="1200" dirty="0">
                <a:solidFill>
                  <a:srgbClr val="353535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Pedro Magalhães</a:t>
            </a:r>
          </a:p>
          <a:p>
            <a:r>
              <a:rPr lang="pt-PT" sz="1200" b="1" dirty="0">
                <a:solidFill>
                  <a:srgbClr val="353535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Nº aluno: </a:t>
            </a:r>
            <a:r>
              <a:rPr lang="pt-PT" sz="1200" dirty="0">
                <a:solidFill>
                  <a:srgbClr val="353535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200202298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4C9FD67-2E8C-40A7-8EE8-6137DCA42E60}"/>
              </a:ext>
            </a:extLst>
          </p:cNvPr>
          <p:cNvCxnSpPr>
            <a:cxnSpLocks/>
          </p:cNvCxnSpPr>
          <p:nvPr/>
        </p:nvCxnSpPr>
        <p:spPr>
          <a:xfrm>
            <a:off x="4160673" y="7957438"/>
            <a:ext cx="0" cy="1227029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04529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</TotalTime>
  <Words>26</Words>
  <Application>Microsoft Office PowerPoint</Application>
  <PresentationFormat>A4 Paper (210x297 mm)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Open Sans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Pedro Magalhães</dc:creator>
  <cp:lastModifiedBy>Pedro Magalhães</cp:lastModifiedBy>
  <cp:revision>9</cp:revision>
  <dcterms:created xsi:type="dcterms:W3CDTF">2022-01-24T01:13:49Z</dcterms:created>
  <dcterms:modified xsi:type="dcterms:W3CDTF">2022-03-09T00:26:13Z</dcterms:modified>
</cp:coreProperties>
</file>