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413BB-E8E1-4A60-9F61-DC0348BB5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3A1FCB-5009-4EE6-9978-F6D5AB97B4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9CF12-D3D1-4E87-81CA-2AFA6D635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004D-C178-466E-ACAB-254E7B7E7066}" type="datetimeFigureOut">
              <a:rPr lang="en-GB" smtClean="0"/>
              <a:t>29/01/2022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A01F8-81BC-43DB-B917-F548465EA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2D49A-C61C-4D51-BF44-5E3FE8270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9161-0E3C-486D-8505-FA289D6C78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26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356B7-3433-499F-B622-5083DBE86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4A02DF-2C75-4B3D-BEC5-2AA1BAE0F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6EFFB-0FE9-4E71-987F-E2B3AF9D5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004D-C178-466E-ACAB-254E7B7E7066}" type="datetimeFigureOut">
              <a:rPr lang="en-GB" smtClean="0"/>
              <a:t>29/01/2022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B3971-E708-42B3-B7D4-42E468B18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B3DF4-3505-4D3D-B722-93639B430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9161-0E3C-486D-8505-FA289D6C78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724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386527-3DF8-4AEA-8738-F82EB2CADD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000389-14B3-4FED-BE9A-6E183FE1C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7F4B7-A5F0-4C26-8437-B7065C322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004D-C178-466E-ACAB-254E7B7E7066}" type="datetimeFigureOut">
              <a:rPr lang="en-GB" smtClean="0"/>
              <a:t>29/01/2022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A1CBC-1404-49A1-A6E8-C4221E9AE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D7F59-9F24-408A-9024-348F66FC2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9161-0E3C-486D-8505-FA289D6C78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79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E9568-B759-44BC-AECB-93C63700B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749E0-8497-40CC-8805-792448A27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687E4-597F-459F-AA39-7EB3F8D1B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004D-C178-466E-ACAB-254E7B7E7066}" type="datetimeFigureOut">
              <a:rPr lang="en-GB" smtClean="0"/>
              <a:t>29/01/2022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729CE-767D-46FA-998C-D4D0C754F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DD71A-840F-4E5F-8DE8-BAB017650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9161-0E3C-486D-8505-FA289D6C78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585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8621A-C912-40A0-A0E1-28E13A2C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9D5E2-61D1-4B35-B9E5-266CF830B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8639F-3E9F-4A31-A0DB-6289BE688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004D-C178-466E-ACAB-254E7B7E7066}" type="datetimeFigureOut">
              <a:rPr lang="en-GB" smtClean="0"/>
              <a:t>29/01/2022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04D49-0BB4-4663-88FA-D49C20A66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132CD-82E4-435F-B177-1C36E2141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9161-0E3C-486D-8505-FA289D6C78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438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89813-BA55-4ACB-9B77-6FAE1A10F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F7CA6-62F4-4CA6-9221-2A56B1EE4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00B49-25E1-46F8-8EB7-E93522554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AF586-C113-4B9D-9647-11F757C54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004D-C178-466E-ACAB-254E7B7E7066}" type="datetimeFigureOut">
              <a:rPr lang="en-GB" smtClean="0"/>
              <a:t>29/01/2022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AA62F-AAA6-44A6-8F76-21C5C4CBE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8918C-F6DD-4958-BF9B-B98D06ABE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9161-0E3C-486D-8505-FA289D6C78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44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9F9A7-3353-4263-B1FA-6EC78DFBB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7DED8-68E5-4DB9-BBB3-B5F85910C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D6856-287A-478A-83EF-07AE32F9F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08223E-28FE-428B-A5A5-554406C416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198DDA-CDB0-47B2-9E9B-D85C9575CE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526AC3-33ED-4BCD-840A-C5C82618B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004D-C178-466E-ACAB-254E7B7E7066}" type="datetimeFigureOut">
              <a:rPr lang="en-GB" smtClean="0"/>
              <a:t>29/01/2022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A1C27F-60D1-4A7D-99CC-1CF0E28B2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966E22-7B3A-4A76-8EB4-615360C71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9161-0E3C-486D-8505-FA289D6C78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355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E1E6C-E078-47DB-B7E5-8E74F8BAC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D7249A-3D04-4DA5-AA75-BC111AEE4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004D-C178-466E-ACAB-254E7B7E7066}" type="datetimeFigureOut">
              <a:rPr lang="en-GB" smtClean="0"/>
              <a:t>29/01/2022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F3076D-01EE-4085-A71F-0459CE52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FD324-C0AE-4539-99FB-87989C773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9161-0E3C-486D-8505-FA289D6C78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453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08C3D3-84FF-4A33-B4A0-4F1C31A3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004D-C178-466E-ACAB-254E7B7E7066}" type="datetimeFigureOut">
              <a:rPr lang="en-GB" smtClean="0"/>
              <a:t>29/01/2022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5E281C-F0CF-4118-A9E2-1FE1183A5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1A8E5C-111F-4A1D-9A7B-7B0DCCA79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9161-0E3C-486D-8505-FA289D6C78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479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C27D4-6F25-4E8F-914A-D971BBF4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D13A2-F85F-48ED-AA3B-E5FD47169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D889A-89ED-4E87-AA40-E11656291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19474-FC31-4D25-834D-2BCC3C1B3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004D-C178-466E-ACAB-254E7B7E7066}" type="datetimeFigureOut">
              <a:rPr lang="en-GB" smtClean="0"/>
              <a:t>29/01/2022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C3EF7-E30B-4B4E-AB69-10DF5039A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B32B9-9483-458B-B7A7-18A1E75FD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9161-0E3C-486D-8505-FA289D6C78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970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0A350-BEF7-4F5A-B233-66498AD4F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247374-EF0E-4649-9FC5-3600BD63F5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1B9C1-BFDE-4C90-BADB-EC231130F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7FC4F-F623-44B4-9AD5-D44B4FDFD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004D-C178-466E-ACAB-254E7B7E7066}" type="datetimeFigureOut">
              <a:rPr lang="en-GB" smtClean="0"/>
              <a:t>29/01/2022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DC05D-020C-4632-87B0-5121193E3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CAEF5-5B95-4681-BAB3-6806D912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9161-0E3C-486D-8505-FA289D6C78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57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21B5CB-33CE-4D60-AEA4-6C7CDB476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DB5A6-D6D2-486C-B87B-2F1C41ADC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C06B8-7FF0-45A1-8348-AFBE36660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1004D-C178-466E-ACAB-254E7B7E7066}" type="datetimeFigureOut">
              <a:rPr lang="en-GB" smtClean="0"/>
              <a:t>29/01/2022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47BC6-93DB-444A-9899-1D7385FC14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7080F-F7FA-443A-95E7-51A94FD0CC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79161-0E3C-486D-8505-FA289D6C78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234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56C38C3-009E-47CB-A2FA-1882F9155BA7}"/>
              </a:ext>
            </a:extLst>
          </p:cNvPr>
          <p:cNvGrpSpPr/>
          <p:nvPr/>
        </p:nvGrpSpPr>
        <p:grpSpPr>
          <a:xfrm>
            <a:off x="290557" y="1632246"/>
            <a:ext cx="11622280" cy="461665"/>
            <a:chOff x="290557" y="1632246"/>
            <a:chExt cx="11622280" cy="46166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FFE3F02-47CC-4ADF-946B-5AB1690133A0}"/>
                </a:ext>
              </a:extLst>
            </p:cNvPr>
            <p:cNvCxnSpPr/>
            <p:nvPr/>
          </p:nvCxnSpPr>
          <p:spPr>
            <a:xfrm>
              <a:off x="290557" y="1632246"/>
              <a:ext cx="1162228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427AB57-B6A3-4388-9520-9FC0047E0A3D}"/>
                </a:ext>
              </a:extLst>
            </p:cNvPr>
            <p:cNvSpPr txBox="1"/>
            <p:nvPr/>
          </p:nvSpPr>
          <p:spPr>
            <a:xfrm>
              <a:off x="630438" y="1647850"/>
              <a:ext cx="1668626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PT" sz="1050" b="1" dirty="0">
                  <a:solidFill>
                    <a:srgbClr val="353535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Autor: </a:t>
              </a:r>
              <a:r>
                <a:rPr lang="pt-PT" sz="1050" dirty="0">
                  <a:solidFill>
                    <a:srgbClr val="353535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Pedro Magalhães</a:t>
              </a:r>
            </a:p>
            <a:p>
              <a:r>
                <a:rPr lang="pt-PT" sz="1050" b="1" dirty="0">
                  <a:solidFill>
                    <a:srgbClr val="353535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Nº aluno: </a:t>
              </a:r>
              <a:r>
                <a:rPr lang="pt-PT" sz="1050" dirty="0">
                  <a:solidFill>
                    <a:srgbClr val="353535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200202298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58B93DC-F006-4D74-AFC5-0497780A3FFD}"/>
                </a:ext>
              </a:extLst>
            </p:cNvPr>
            <p:cNvSpPr txBox="1"/>
            <p:nvPr/>
          </p:nvSpPr>
          <p:spPr>
            <a:xfrm>
              <a:off x="2891246" y="1632246"/>
              <a:ext cx="902159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pt-BR" sz="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Declaro que o presente relatório é de minha autoria e não foi utilizado previamente noutro curso ou unidade curricular, desta ou de outra instituição. As referências a outros autores (afirmações,ideias, pensamentos) respeitam escrupulosamente as regras da atribuição, e encontramse devidamente indicadasno texto e nas referências bibliográficas, de acordo com as normas de referenciação. Tenho consciência de que a prática de plágio e auto-plágio constitui um ilícito académico</a:t>
              </a:r>
              <a:endParaRPr lang="en-GB"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5666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Magalhães</dc:creator>
  <cp:lastModifiedBy>Pedro Magalhães</cp:lastModifiedBy>
  <cp:revision>1</cp:revision>
  <dcterms:created xsi:type="dcterms:W3CDTF">2022-01-29T17:16:50Z</dcterms:created>
  <dcterms:modified xsi:type="dcterms:W3CDTF">2022-01-29T17:16:54Z</dcterms:modified>
</cp:coreProperties>
</file>