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Global - hubs - 600 journalists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Smart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Talented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Global - hubs - 600 journalists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Smart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Talented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Global - hubs - 600 journalists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Smart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Talented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359575" y="313825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200" y="654626"/>
            <a:ext cx="4637575" cy="15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52150" y="2633600"/>
            <a:ext cx="71490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Session number: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Session title: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Curator name: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Title, company: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your department?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94650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 do all day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31850" y="1141075"/>
            <a:ext cx="447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21925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8905" y="4198075"/>
            <a:ext cx="1822170" cy="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5215475" y="1141075"/>
            <a:ext cx="31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to go here please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Disruption, change and challenges for the future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54675" y="1183575"/>
            <a:ext cx="48402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311700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5605" y="4133512"/>
            <a:ext cx="1822170" cy="6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5">
            <a:alphaModFix/>
          </a:blip>
          <a:srcRect b="7375" l="5295" r="6145" t="6446"/>
          <a:stretch/>
        </p:blipFill>
        <p:spPr>
          <a:xfrm>
            <a:off x="5200525" y="1357150"/>
            <a:ext cx="3375800" cy="22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question YOU should be considering if you’re interested in a career in my part of the industry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311700" y="444660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403600" y="1715450"/>
            <a:ext cx="65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359575" y="313825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200" y="654626"/>
            <a:ext cx="4637575" cy="15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952150" y="2633600"/>
            <a:ext cx="71490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Session number: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Session title: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Speaker name: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Title, company: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bit about 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896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63475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your department?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94650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 do all day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231850" y="1141075"/>
            <a:ext cx="447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21925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8905" y="4198075"/>
            <a:ext cx="1822170" cy="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5215475" y="1141075"/>
            <a:ext cx="31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to go here please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Disruption, change and challenges for the future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254675" y="1183575"/>
            <a:ext cx="48402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311700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5605" y="4133512"/>
            <a:ext cx="1822170" cy="6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5">
            <a:alphaModFix/>
          </a:blip>
          <a:srcRect b="7375" l="5295" r="6145" t="6446"/>
          <a:stretch/>
        </p:blipFill>
        <p:spPr>
          <a:xfrm>
            <a:off x="5200525" y="1357150"/>
            <a:ext cx="3375800" cy="22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question YOU should be considering if you’re interested in a career in my part of the industry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311700" y="444660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403600" y="1715450"/>
            <a:ext cx="65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bit about 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896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63475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thoughts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152475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11550" y="451820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Connect with us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2327563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Don’t be shy, connect with us via  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11550" y="451820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1270" y="1944950"/>
            <a:ext cx="2305853" cy="12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your department?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94650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 do all day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31850" y="1141075"/>
            <a:ext cx="447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21925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8905" y="4198075"/>
            <a:ext cx="1822170" cy="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215475" y="1141075"/>
            <a:ext cx="31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to go here please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Disruption, change and challenges for the future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54675" y="1183575"/>
            <a:ext cx="48402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311700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5605" y="4133512"/>
            <a:ext cx="1822170" cy="6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7375" l="5295" r="6145" t="6446"/>
          <a:stretch/>
        </p:blipFill>
        <p:spPr>
          <a:xfrm>
            <a:off x="5200525" y="1357150"/>
            <a:ext cx="3375800" cy="22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question YOU should be considering if you’re interested in a career in my part of the industry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311700" y="444660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03600" y="1715450"/>
            <a:ext cx="65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24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Notes for speakers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10925"/>
            <a:ext cx="8520600" cy="25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would really appreciate you sticking to the four-section structure that follows this slide (consistency helps the students contextualise all the information), but if you need more than one slide for each section that’s totally fine.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you want to add any final thoughts there’s a slide for that, too, but don’t feel obliged - we’ve suggested it just as a wrap-up or summary.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 again for participating in the 2020 News School - we really appreciate it.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-8896" l="0" r="-1947" t="0"/>
          <a:stretch/>
        </p:blipFill>
        <p:spPr>
          <a:xfrm>
            <a:off x="588175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359575" y="313825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200" y="654626"/>
            <a:ext cx="4637575" cy="15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952150" y="2633600"/>
            <a:ext cx="71490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Session number: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Session title: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Speaker name: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Title, company: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bit about 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896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-8896" l="0" r="-1947" t="0"/>
          <a:stretch/>
        </p:blipFill>
        <p:spPr>
          <a:xfrm>
            <a:off x="463475" y="4342650"/>
            <a:ext cx="1490327" cy="4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455" y="4342650"/>
            <a:ext cx="1822170" cy="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