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5138BE-CEB6-4045-86F9-7C53FC8568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159503-2DE9-4878-BF06-88B4DA4AA5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8/26/2021 8:46:01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63AD9B8-69AF-4E59-A3F9-40917C997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4" y="0"/>
            <a:ext cx="10850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2021-08-27T03:46:02Z</dcterms:created>
  <dcterms:modified xsi:type="dcterms:W3CDTF">2021-08-27T03:46:02Z</dcterms:modified>
</cp:coreProperties>
</file>