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697" y="2967201"/>
            <a:ext cx="8947150" cy="1241222"/>
          </a:xfrm>
        </p:spPr>
      </p:pic>
    </p:spTree>
    <p:extLst>
      <p:ext uri="{BB962C8B-B14F-4D97-AF65-F5344CB8AC3E}">
        <p14:creationId xmlns:p14="http://schemas.microsoft.com/office/powerpoint/2010/main" val="273511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82" y="680654"/>
            <a:ext cx="258163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95" y="1548447"/>
            <a:ext cx="8949704" cy="39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592" y="1867537"/>
            <a:ext cx="1438476" cy="1428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24669"/>
            <a:ext cx="1495634" cy="1457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916" y="1838958"/>
            <a:ext cx="146705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8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Energy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1438476" cy="1457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591" y="1838957"/>
            <a:ext cx="1467055" cy="1467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831" y="1848484"/>
            <a:ext cx="1467055" cy="1457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772" y="1850866"/>
            <a:ext cx="149563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204" y="1853248"/>
            <a:ext cx="1495634" cy="1457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55" y="1898681"/>
            <a:ext cx="1448002" cy="1438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853248"/>
            <a:ext cx="143847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95" y="1548447"/>
            <a:ext cx="8949704" cy="39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2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882" y="1152983"/>
            <a:ext cx="629364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5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6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Sustainable Design</vt:lpstr>
      <vt:lpstr>Sustainable Energy</vt:lpstr>
      <vt:lpstr>Land 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55 Whitney 3rd Floor Reception</dc:creator>
  <cp:lastModifiedBy>Mahony, Peter</cp:lastModifiedBy>
  <cp:revision>4</cp:revision>
  <dcterms:created xsi:type="dcterms:W3CDTF">2016-07-13T12:49:01Z</dcterms:created>
  <dcterms:modified xsi:type="dcterms:W3CDTF">2016-07-13T14:03:23Z</dcterms:modified>
</cp:coreProperties>
</file>