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9" r:id="rId7"/>
    <p:sldId id="271" r:id="rId8"/>
    <p:sldId id="272" r:id="rId9"/>
    <p:sldId id="262" r:id="rId10"/>
    <p:sldId id="264" r:id="rId11"/>
    <p:sldId id="265" r:id="rId12"/>
    <p:sldId id="266" r:id="rId13"/>
    <p:sldId id="268" r:id="rId14"/>
    <p:sldId id="273" r:id="rId15"/>
    <p:sldId id="274" r:id="rId16"/>
    <p:sldId id="275" r:id="rId17"/>
    <p:sldId id="276"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7" d="100"/>
          <a:sy n="67" d="100"/>
        </p:scale>
        <p:origin x="858"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11/23/2023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11/23/2023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11/23/2023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11/23/2023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11/23/2023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dirty="0"/>
              <a:t>11/23/2023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dirty="0"/>
              <a:t>11/23/2023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dirty="0"/>
              <a:t>11/23/2023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11/23/2023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11/23/2023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11/23/2023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764DE79-268F-4C1A-8933-263129D2AF90}" type="datetimeFigureOut">
              <a:rPr lang="en-US" dirty="0"/>
              <a:t>11/23/2023</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8F63A3B-78C7-47BE-AE5E-E10140E04643}" type="slidenum">
              <a:rPr lang="en-US" dirty="0"/>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F1F27-5095-20B5-E3BC-E4B950FE7FD6}"/>
              </a:ext>
            </a:extLst>
          </p:cNvPr>
          <p:cNvSpPr>
            <a:spLocks noGrp="1"/>
          </p:cNvSpPr>
          <p:nvPr>
            <p:ph type="ctrTitle"/>
          </p:nvPr>
        </p:nvSpPr>
        <p:spPr>
          <a:xfrm>
            <a:off x="1524000" y="571500"/>
            <a:ext cx="9144000" cy="2684463"/>
          </a:xfrm>
        </p:spPr>
        <p:txBody>
          <a:bodyPr/>
          <a:lstStyle/>
          <a:p>
            <a:r>
              <a:rPr lang="en-US" dirty="0"/>
              <a:t>INSURANCE AGENCY MANAGEMENT SYSTEM</a:t>
            </a:r>
            <a:endParaRPr lang="en-IN" dirty="0"/>
          </a:p>
        </p:txBody>
      </p:sp>
      <p:sp>
        <p:nvSpPr>
          <p:cNvPr id="3" name="Subtitle 2">
            <a:extLst>
              <a:ext uri="{FF2B5EF4-FFF2-40B4-BE49-F238E27FC236}">
                <a16:creationId xmlns:a16="http://schemas.microsoft.com/office/drawing/2014/main" id="{D8831648-A92B-27DD-92FB-EF0F98BFE2D6}"/>
              </a:ext>
            </a:extLst>
          </p:cNvPr>
          <p:cNvSpPr>
            <a:spLocks noGrp="1"/>
          </p:cNvSpPr>
          <p:nvPr>
            <p:ph type="subTitle" idx="1"/>
          </p:nvPr>
        </p:nvSpPr>
        <p:spPr>
          <a:xfrm>
            <a:off x="1524000" y="3602037"/>
            <a:ext cx="9144000" cy="2133599"/>
          </a:xfrm>
        </p:spPr>
        <p:txBody>
          <a:bodyPr>
            <a:normAutofit fontScale="85000" lnSpcReduction="20000"/>
          </a:bodyPr>
          <a:lstStyle/>
          <a:p>
            <a:r>
              <a:rPr lang="en-US" dirty="0"/>
              <a:t>MINI PROJECT</a:t>
            </a:r>
          </a:p>
          <a:p>
            <a:endParaRPr lang="en-US" dirty="0"/>
          </a:p>
          <a:p>
            <a:r>
              <a:rPr lang="en-US" dirty="0"/>
              <a:t>DEARTMENT OF MCA,MES COLLEGE OF ENGINEERING,KUTTIPPURAM</a:t>
            </a:r>
          </a:p>
          <a:p>
            <a:endParaRPr lang="en-US" dirty="0"/>
          </a:p>
          <a:p>
            <a:r>
              <a:rPr lang="en-US" sz="1900" u="sng" dirty="0"/>
              <a:t>PREPARED BY</a:t>
            </a:r>
          </a:p>
          <a:p>
            <a:r>
              <a:rPr lang="en-US" sz="3300" b="1" dirty="0"/>
              <a:t>AISWARYA P M (MES22MCA-2004)</a:t>
            </a:r>
            <a:endParaRPr lang="en-IN" sz="3300" b="1" dirty="0"/>
          </a:p>
        </p:txBody>
      </p:sp>
      <p:sp>
        <p:nvSpPr>
          <p:cNvPr id="4" name="Subtitle 2">
            <a:extLst>
              <a:ext uri="{FF2B5EF4-FFF2-40B4-BE49-F238E27FC236}">
                <a16:creationId xmlns:a16="http://schemas.microsoft.com/office/drawing/2014/main" id="{ADFC66EB-0D76-8D2E-D917-8904360B9937}"/>
              </a:ext>
            </a:extLst>
          </p:cNvPr>
          <p:cNvSpPr txBox="1">
            <a:spLocks/>
          </p:cNvSpPr>
          <p:nvPr/>
        </p:nvSpPr>
        <p:spPr>
          <a:xfrm>
            <a:off x="4872038" y="6486526"/>
            <a:ext cx="2343150" cy="242888"/>
          </a:xfrm>
          <a:prstGeom prst="rect">
            <a:avLst/>
          </a:prstGeom>
        </p:spPr>
        <p:txBody>
          <a:bodyPr vert="horz" lIns="91440" tIns="45720" rIns="91440" bIns="45720" rtlCol="0">
            <a:normAutofit fontScale="55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a:t>1</a:t>
            </a:r>
          </a:p>
        </p:txBody>
      </p:sp>
    </p:spTree>
    <p:extLst>
      <p:ext uri="{BB962C8B-B14F-4D97-AF65-F5344CB8AC3E}">
        <p14:creationId xmlns:p14="http://schemas.microsoft.com/office/powerpoint/2010/main" val="37162613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19E4ACD3-61C4-9B7A-FAC8-E028F7183F05}"/>
              </a:ext>
            </a:extLst>
          </p:cNvPr>
          <p:cNvGraphicFramePr>
            <a:graphicFrameLocks noGrp="1"/>
          </p:cNvGraphicFramePr>
          <p:nvPr>
            <p:ph idx="1"/>
            <p:extLst>
              <p:ext uri="{D42A27DB-BD31-4B8C-83A1-F6EECF244321}">
                <p14:modId xmlns:p14="http://schemas.microsoft.com/office/powerpoint/2010/main" val="2111566397"/>
              </p:ext>
            </p:extLst>
          </p:nvPr>
        </p:nvGraphicFramePr>
        <p:xfrm>
          <a:off x="628650" y="711516"/>
          <a:ext cx="10858500" cy="5660710"/>
        </p:xfrm>
        <a:graphic>
          <a:graphicData uri="http://schemas.openxmlformats.org/drawingml/2006/table">
            <a:tbl>
              <a:tblPr firstRow="1" bandRow="1">
                <a:tableStyleId>{F5AB1C69-6EDB-4FF4-983F-18BD219EF322}</a:tableStyleId>
              </a:tblPr>
              <a:tblGrid>
                <a:gridCol w="2714625">
                  <a:extLst>
                    <a:ext uri="{9D8B030D-6E8A-4147-A177-3AD203B41FA5}">
                      <a16:colId xmlns:a16="http://schemas.microsoft.com/office/drawing/2014/main" val="3022759950"/>
                    </a:ext>
                  </a:extLst>
                </a:gridCol>
                <a:gridCol w="2714625">
                  <a:extLst>
                    <a:ext uri="{9D8B030D-6E8A-4147-A177-3AD203B41FA5}">
                      <a16:colId xmlns:a16="http://schemas.microsoft.com/office/drawing/2014/main" val="3012140934"/>
                    </a:ext>
                  </a:extLst>
                </a:gridCol>
                <a:gridCol w="2714625">
                  <a:extLst>
                    <a:ext uri="{9D8B030D-6E8A-4147-A177-3AD203B41FA5}">
                      <a16:colId xmlns:a16="http://schemas.microsoft.com/office/drawing/2014/main" val="3504104414"/>
                    </a:ext>
                  </a:extLst>
                </a:gridCol>
                <a:gridCol w="2714625">
                  <a:extLst>
                    <a:ext uri="{9D8B030D-6E8A-4147-A177-3AD203B41FA5}">
                      <a16:colId xmlns:a16="http://schemas.microsoft.com/office/drawing/2014/main" val="1870373433"/>
                    </a:ext>
                  </a:extLst>
                </a:gridCol>
              </a:tblGrid>
              <a:tr h="388234">
                <a:tc>
                  <a:txBody>
                    <a:bodyPr/>
                    <a:lstStyle/>
                    <a:p>
                      <a:r>
                        <a:rPr lang="en-US" dirty="0"/>
                        <a:t>USER STORY ID</a:t>
                      </a:r>
                      <a:endParaRPr lang="en-IN" dirty="0"/>
                    </a:p>
                  </a:txBody>
                  <a:tcPr/>
                </a:tc>
                <a:tc>
                  <a:txBody>
                    <a:bodyPr/>
                    <a:lstStyle/>
                    <a:p>
                      <a:r>
                        <a:rPr lang="en-US" dirty="0"/>
                        <a:t>AS A&lt;TYPE OF USER&gt;</a:t>
                      </a:r>
                      <a:endParaRPr lang="en-IN" dirty="0"/>
                    </a:p>
                  </a:txBody>
                  <a:tcPr/>
                </a:tc>
                <a:tc>
                  <a:txBody>
                    <a:bodyPr/>
                    <a:lstStyle/>
                    <a:p>
                      <a:r>
                        <a:rPr lang="en-US" dirty="0"/>
                        <a:t>I WANT TO</a:t>
                      </a:r>
                      <a:endParaRPr lang="en-IN" dirty="0"/>
                    </a:p>
                  </a:txBody>
                  <a:tcPr/>
                </a:tc>
                <a:tc>
                  <a:txBody>
                    <a:bodyPr/>
                    <a:lstStyle/>
                    <a:p>
                      <a:r>
                        <a:rPr lang="en-US" dirty="0"/>
                        <a:t>SO THAT I CAN</a:t>
                      </a:r>
                      <a:endParaRPr lang="en-IN" dirty="0"/>
                    </a:p>
                  </a:txBody>
                  <a:tcPr/>
                </a:tc>
                <a:extLst>
                  <a:ext uri="{0D108BD9-81ED-4DB2-BD59-A6C34878D82A}">
                    <a16:rowId xmlns:a16="http://schemas.microsoft.com/office/drawing/2014/main" val="2758668872"/>
                  </a:ext>
                </a:extLst>
              </a:tr>
              <a:tr h="970586">
                <a:tc>
                  <a:txBody>
                    <a:bodyPr/>
                    <a:lstStyle/>
                    <a:p>
                      <a:r>
                        <a:rPr lang="en-US" dirty="0"/>
                        <a:t>1</a:t>
                      </a:r>
                      <a:endParaRPr lang="en-IN" dirty="0"/>
                    </a:p>
                  </a:txBody>
                  <a:tcPr/>
                </a:tc>
                <a:tc>
                  <a:txBody>
                    <a:bodyPr/>
                    <a:lstStyle/>
                    <a:p>
                      <a:r>
                        <a:rPr lang="en-US" dirty="0"/>
                        <a:t>Admin</a:t>
                      </a:r>
                      <a:endParaRPr lang="en-IN" dirty="0"/>
                    </a:p>
                  </a:txBody>
                  <a:tcPr/>
                </a:tc>
                <a:tc>
                  <a:txBody>
                    <a:bodyPr/>
                    <a:lstStyle/>
                    <a:p>
                      <a:r>
                        <a:rPr lang="en-US" dirty="0"/>
                        <a:t>Login</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Login successful with correct username and password</a:t>
                      </a:r>
                      <a:endParaRPr lang="en-IN" dirty="0"/>
                    </a:p>
                  </a:txBody>
                  <a:tcPr/>
                </a:tc>
                <a:extLst>
                  <a:ext uri="{0D108BD9-81ED-4DB2-BD59-A6C34878D82A}">
                    <a16:rowId xmlns:a16="http://schemas.microsoft.com/office/drawing/2014/main" val="2170577149"/>
                  </a:ext>
                </a:extLst>
              </a:tr>
              <a:tr h="388234">
                <a:tc>
                  <a:txBody>
                    <a:bodyPr/>
                    <a:lstStyle/>
                    <a:p>
                      <a:r>
                        <a:rPr lang="en-US" dirty="0"/>
                        <a:t>2</a:t>
                      </a:r>
                      <a:endParaRPr lang="en-IN" dirty="0"/>
                    </a:p>
                  </a:txBody>
                  <a:tcPr/>
                </a:tc>
                <a:tc>
                  <a:txBody>
                    <a:bodyPr/>
                    <a:lstStyle/>
                    <a:p>
                      <a:r>
                        <a:rPr lang="en-US" dirty="0"/>
                        <a:t>Admin</a:t>
                      </a:r>
                      <a:endParaRPr lang="en-IN" dirty="0"/>
                    </a:p>
                  </a:txBody>
                  <a:tcPr/>
                </a:tc>
                <a:tc>
                  <a:txBody>
                    <a:bodyPr/>
                    <a:lstStyle/>
                    <a:p>
                      <a:r>
                        <a:rPr lang="en-US" dirty="0"/>
                        <a:t>Add and manage policy</a:t>
                      </a:r>
                      <a:endParaRPr lang="en-IN" dirty="0"/>
                    </a:p>
                  </a:txBody>
                  <a:tcPr/>
                </a:tc>
                <a:tc>
                  <a:txBody>
                    <a:bodyPr/>
                    <a:lstStyle/>
                    <a:p>
                      <a:r>
                        <a:rPr lang="en-US" dirty="0"/>
                        <a:t>Add policy</a:t>
                      </a:r>
                      <a:endParaRPr lang="en-IN" dirty="0"/>
                    </a:p>
                  </a:txBody>
                  <a:tcPr/>
                </a:tc>
                <a:extLst>
                  <a:ext uri="{0D108BD9-81ED-4DB2-BD59-A6C34878D82A}">
                    <a16:rowId xmlns:a16="http://schemas.microsoft.com/office/drawing/2014/main" val="1466428985"/>
                  </a:ext>
                </a:extLst>
              </a:tr>
              <a:tr h="679410">
                <a:tc>
                  <a:txBody>
                    <a:bodyPr/>
                    <a:lstStyle/>
                    <a:p>
                      <a:r>
                        <a:rPr lang="en-US" dirty="0"/>
                        <a:t>3</a:t>
                      </a:r>
                      <a:endParaRPr lang="en-IN" dirty="0"/>
                    </a:p>
                  </a:txBody>
                  <a:tcPr/>
                </a:tc>
                <a:tc>
                  <a:txBody>
                    <a:bodyPr/>
                    <a:lstStyle/>
                    <a:p>
                      <a:r>
                        <a:rPr lang="en-US" dirty="0"/>
                        <a:t>Admin</a:t>
                      </a:r>
                      <a:endParaRPr lang="en-IN" dirty="0"/>
                    </a:p>
                  </a:txBody>
                  <a:tcPr/>
                </a:tc>
                <a:tc>
                  <a:txBody>
                    <a:bodyPr/>
                    <a:lstStyle/>
                    <a:p>
                      <a:r>
                        <a:rPr lang="en-US" dirty="0"/>
                        <a:t>View request from users and update status</a:t>
                      </a:r>
                      <a:endParaRPr lang="en-IN" dirty="0"/>
                    </a:p>
                  </a:txBody>
                  <a:tcPr/>
                </a:tc>
                <a:tc>
                  <a:txBody>
                    <a:bodyPr/>
                    <a:lstStyle/>
                    <a:p>
                      <a:r>
                        <a:rPr lang="en-US" dirty="0"/>
                        <a:t>View policy request from users</a:t>
                      </a:r>
                      <a:endParaRPr lang="en-IN" dirty="0"/>
                    </a:p>
                  </a:txBody>
                  <a:tcPr/>
                </a:tc>
                <a:extLst>
                  <a:ext uri="{0D108BD9-81ED-4DB2-BD59-A6C34878D82A}">
                    <a16:rowId xmlns:a16="http://schemas.microsoft.com/office/drawing/2014/main" val="1189627956"/>
                  </a:ext>
                </a:extLst>
              </a:tr>
              <a:tr h="388234">
                <a:tc>
                  <a:txBody>
                    <a:bodyPr/>
                    <a:lstStyle/>
                    <a:p>
                      <a:r>
                        <a:rPr lang="en-US" dirty="0"/>
                        <a:t>4</a:t>
                      </a:r>
                      <a:endParaRPr lang="en-IN" dirty="0"/>
                    </a:p>
                  </a:txBody>
                  <a:tcPr/>
                </a:tc>
                <a:tc>
                  <a:txBody>
                    <a:bodyPr/>
                    <a:lstStyle/>
                    <a:p>
                      <a:r>
                        <a:rPr lang="en-US" dirty="0"/>
                        <a:t>Admin</a:t>
                      </a:r>
                      <a:endParaRPr lang="en-IN" dirty="0"/>
                    </a:p>
                  </a:txBody>
                  <a:tcPr/>
                </a:tc>
                <a:tc>
                  <a:txBody>
                    <a:bodyPr/>
                    <a:lstStyle/>
                    <a:p>
                      <a:r>
                        <a:rPr lang="en-US" dirty="0"/>
                        <a:t>View feedback</a:t>
                      </a:r>
                      <a:endParaRPr lang="en-IN" dirty="0"/>
                    </a:p>
                  </a:txBody>
                  <a:tcPr/>
                </a:tc>
                <a:tc>
                  <a:txBody>
                    <a:bodyPr/>
                    <a:lstStyle/>
                    <a:p>
                      <a:r>
                        <a:rPr lang="en-US" dirty="0"/>
                        <a:t>View all feedback </a:t>
                      </a:r>
                      <a:endParaRPr lang="en-IN" dirty="0"/>
                    </a:p>
                  </a:txBody>
                  <a:tcPr/>
                </a:tc>
                <a:extLst>
                  <a:ext uri="{0D108BD9-81ED-4DB2-BD59-A6C34878D82A}">
                    <a16:rowId xmlns:a16="http://schemas.microsoft.com/office/drawing/2014/main" val="3753222480"/>
                  </a:ext>
                </a:extLst>
              </a:tr>
              <a:tr h="388234">
                <a:tc>
                  <a:txBody>
                    <a:bodyPr/>
                    <a:lstStyle/>
                    <a:p>
                      <a:r>
                        <a:rPr lang="en-US" dirty="0"/>
                        <a:t>5</a:t>
                      </a:r>
                      <a:endParaRPr lang="en-IN" dirty="0"/>
                    </a:p>
                  </a:txBody>
                  <a:tcPr/>
                </a:tc>
                <a:tc>
                  <a:txBody>
                    <a:bodyPr/>
                    <a:lstStyle/>
                    <a:p>
                      <a:r>
                        <a:rPr lang="en-US" dirty="0"/>
                        <a:t>Admin</a:t>
                      </a:r>
                      <a:endParaRPr lang="en-IN" dirty="0"/>
                    </a:p>
                  </a:txBody>
                  <a:tcPr/>
                </a:tc>
                <a:tc>
                  <a:txBody>
                    <a:bodyPr/>
                    <a:lstStyle/>
                    <a:p>
                      <a:r>
                        <a:rPr lang="en-US" dirty="0"/>
                        <a:t>View rating</a:t>
                      </a:r>
                      <a:endParaRPr lang="en-IN" dirty="0"/>
                    </a:p>
                  </a:txBody>
                  <a:tcPr/>
                </a:tc>
                <a:tc>
                  <a:txBody>
                    <a:bodyPr/>
                    <a:lstStyle/>
                    <a:p>
                      <a:r>
                        <a:rPr lang="en-US" dirty="0"/>
                        <a:t>View rating</a:t>
                      </a:r>
                      <a:endParaRPr lang="en-IN" dirty="0"/>
                    </a:p>
                  </a:txBody>
                  <a:tcPr/>
                </a:tc>
                <a:extLst>
                  <a:ext uri="{0D108BD9-81ED-4DB2-BD59-A6C34878D82A}">
                    <a16:rowId xmlns:a16="http://schemas.microsoft.com/office/drawing/2014/main" val="2228425800"/>
                  </a:ext>
                </a:extLst>
              </a:tr>
              <a:tr h="679410">
                <a:tc>
                  <a:txBody>
                    <a:bodyPr/>
                    <a:lstStyle/>
                    <a:p>
                      <a:r>
                        <a:rPr lang="en-US" dirty="0"/>
                        <a:t>6</a:t>
                      </a:r>
                      <a:endParaRPr lang="en-IN" dirty="0"/>
                    </a:p>
                  </a:txBody>
                  <a:tcPr/>
                </a:tc>
                <a:tc>
                  <a:txBody>
                    <a:bodyPr/>
                    <a:lstStyle/>
                    <a:p>
                      <a:r>
                        <a:rPr lang="en-US" dirty="0"/>
                        <a:t>Admin</a:t>
                      </a:r>
                      <a:endParaRPr lang="en-IN" dirty="0"/>
                    </a:p>
                  </a:txBody>
                  <a:tcPr/>
                </a:tc>
                <a:tc>
                  <a:txBody>
                    <a:bodyPr/>
                    <a:lstStyle/>
                    <a:p>
                      <a:r>
                        <a:rPr lang="en-US" dirty="0"/>
                        <a:t>View claim request and approve</a:t>
                      </a:r>
                      <a:endParaRPr lang="en-IN" dirty="0"/>
                    </a:p>
                  </a:txBody>
                  <a:tcPr/>
                </a:tc>
                <a:tc>
                  <a:txBody>
                    <a:bodyPr/>
                    <a:lstStyle/>
                    <a:p>
                      <a:r>
                        <a:rPr lang="en-US" dirty="0"/>
                        <a:t>View all claim request</a:t>
                      </a:r>
                      <a:endParaRPr lang="en-IN" dirty="0"/>
                    </a:p>
                  </a:txBody>
                  <a:tcPr/>
                </a:tc>
                <a:extLst>
                  <a:ext uri="{0D108BD9-81ED-4DB2-BD59-A6C34878D82A}">
                    <a16:rowId xmlns:a16="http://schemas.microsoft.com/office/drawing/2014/main" val="3959589529"/>
                  </a:ext>
                </a:extLst>
              </a:tr>
              <a:tr h="679410">
                <a:tc>
                  <a:txBody>
                    <a:bodyPr/>
                    <a:lstStyle/>
                    <a:p>
                      <a:r>
                        <a:rPr lang="en-US" dirty="0"/>
                        <a:t>7</a:t>
                      </a:r>
                      <a:endParaRPr lang="en-IN" dirty="0"/>
                    </a:p>
                  </a:txBody>
                  <a:tcPr/>
                </a:tc>
                <a:tc>
                  <a:txBody>
                    <a:bodyPr/>
                    <a:lstStyle/>
                    <a:p>
                      <a:r>
                        <a:rPr lang="en-US" dirty="0"/>
                        <a:t>Admin</a:t>
                      </a:r>
                      <a:endParaRPr lang="en-IN" dirty="0"/>
                    </a:p>
                  </a:txBody>
                  <a:tcPr/>
                </a:tc>
                <a:tc>
                  <a:txBody>
                    <a:bodyPr/>
                    <a:lstStyle/>
                    <a:p>
                      <a:r>
                        <a:rPr lang="en-US" dirty="0"/>
                        <a:t>View complaints and send reply</a:t>
                      </a:r>
                      <a:endParaRPr lang="en-IN" dirty="0"/>
                    </a:p>
                  </a:txBody>
                  <a:tcPr/>
                </a:tc>
                <a:tc>
                  <a:txBody>
                    <a:bodyPr/>
                    <a:lstStyle/>
                    <a:p>
                      <a:r>
                        <a:rPr lang="en-US" dirty="0"/>
                        <a:t>View complaints</a:t>
                      </a:r>
                      <a:endParaRPr lang="en-IN" dirty="0"/>
                    </a:p>
                  </a:txBody>
                  <a:tcPr/>
                </a:tc>
                <a:extLst>
                  <a:ext uri="{0D108BD9-81ED-4DB2-BD59-A6C34878D82A}">
                    <a16:rowId xmlns:a16="http://schemas.microsoft.com/office/drawing/2014/main" val="3653039867"/>
                  </a:ext>
                </a:extLst>
              </a:tr>
              <a:tr h="419548">
                <a:tc>
                  <a:txBody>
                    <a:bodyPr/>
                    <a:lstStyle/>
                    <a:p>
                      <a:r>
                        <a:rPr lang="en-US" dirty="0"/>
                        <a:t>8</a:t>
                      </a:r>
                      <a:endParaRPr lang="en-IN" dirty="0"/>
                    </a:p>
                  </a:txBody>
                  <a:tcPr/>
                </a:tc>
                <a:tc>
                  <a:txBody>
                    <a:bodyPr/>
                    <a:lstStyle/>
                    <a:p>
                      <a:r>
                        <a:rPr lang="en-US" dirty="0"/>
                        <a:t>Admin</a:t>
                      </a:r>
                      <a:endParaRPr lang="en-IN" dirty="0"/>
                    </a:p>
                  </a:txBody>
                  <a:tcPr/>
                </a:tc>
                <a:tc>
                  <a:txBody>
                    <a:bodyPr/>
                    <a:lstStyle/>
                    <a:p>
                      <a:r>
                        <a:rPr lang="en-US" dirty="0"/>
                        <a:t>View users</a:t>
                      </a:r>
                      <a:endParaRPr lang="en-IN" dirty="0"/>
                    </a:p>
                  </a:txBody>
                  <a:tcPr/>
                </a:tc>
                <a:tc>
                  <a:txBody>
                    <a:bodyPr/>
                    <a:lstStyle/>
                    <a:p>
                      <a:r>
                        <a:rPr lang="en-US" dirty="0"/>
                        <a:t>View users</a:t>
                      </a:r>
                      <a:endParaRPr lang="en-IN" dirty="0"/>
                    </a:p>
                  </a:txBody>
                  <a:tcPr/>
                </a:tc>
                <a:extLst>
                  <a:ext uri="{0D108BD9-81ED-4DB2-BD59-A6C34878D82A}">
                    <a16:rowId xmlns:a16="http://schemas.microsoft.com/office/drawing/2014/main" val="1347225291"/>
                  </a:ext>
                </a:extLst>
              </a:tr>
              <a:tr h="679410">
                <a:tc>
                  <a:txBody>
                    <a:bodyPr/>
                    <a:lstStyle/>
                    <a:p>
                      <a:r>
                        <a:rPr lang="en-US" dirty="0"/>
                        <a:t>9</a:t>
                      </a:r>
                      <a:endParaRPr lang="en-IN" dirty="0"/>
                    </a:p>
                  </a:txBody>
                  <a:tcPr/>
                </a:tc>
                <a:tc>
                  <a:txBody>
                    <a:bodyPr/>
                    <a:lstStyle/>
                    <a:p>
                      <a:r>
                        <a:rPr lang="en-US" dirty="0"/>
                        <a:t>User</a:t>
                      </a:r>
                      <a:endParaRPr lang="en-IN" dirty="0"/>
                    </a:p>
                  </a:txBody>
                  <a:tcPr/>
                </a:tc>
                <a:tc>
                  <a:txBody>
                    <a:bodyPr/>
                    <a:lstStyle/>
                    <a:p>
                      <a:r>
                        <a:rPr lang="en-US" dirty="0"/>
                        <a:t>Registration</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Register to get username and password</a:t>
                      </a:r>
                      <a:endParaRPr lang="en-IN" dirty="0"/>
                    </a:p>
                  </a:txBody>
                  <a:tcPr/>
                </a:tc>
                <a:extLst>
                  <a:ext uri="{0D108BD9-81ED-4DB2-BD59-A6C34878D82A}">
                    <a16:rowId xmlns:a16="http://schemas.microsoft.com/office/drawing/2014/main" val="3968186348"/>
                  </a:ext>
                </a:extLst>
              </a:tr>
            </a:tbl>
          </a:graphicData>
        </a:graphic>
      </p:graphicFrame>
      <p:sp>
        <p:nvSpPr>
          <p:cNvPr id="2" name="Subtitle 2">
            <a:extLst>
              <a:ext uri="{FF2B5EF4-FFF2-40B4-BE49-F238E27FC236}">
                <a16:creationId xmlns:a16="http://schemas.microsoft.com/office/drawing/2014/main" id="{883D1A40-3E83-8512-E99B-00294BA8AE12}"/>
              </a:ext>
            </a:extLst>
          </p:cNvPr>
          <p:cNvSpPr txBox="1">
            <a:spLocks/>
          </p:cNvSpPr>
          <p:nvPr/>
        </p:nvSpPr>
        <p:spPr>
          <a:xfrm>
            <a:off x="4872038" y="6486526"/>
            <a:ext cx="2343150" cy="242888"/>
          </a:xfrm>
          <a:prstGeom prst="rect">
            <a:avLst/>
          </a:prstGeom>
        </p:spPr>
        <p:txBody>
          <a:bodyPr vert="horz" lIns="91440" tIns="45720" rIns="91440" bIns="45720" rtlCol="0">
            <a:normAutofit fontScale="55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a:t>11</a:t>
            </a:r>
          </a:p>
        </p:txBody>
      </p:sp>
      <p:sp>
        <p:nvSpPr>
          <p:cNvPr id="5" name="TextBox 4">
            <a:extLst>
              <a:ext uri="{FF2B5EF4-FFF2-40B4-BE49-F238E27FC236}">
                <a16:creationId xmlns:a16="http://schemas.microsoft.com/office/drawing/2014/main" id="{59078201-0129-DB56-5442-BA3BE3A93284}"/>
              </a:ext>
            </a:extLst>
          </p:cNvPr>
          <p:cNvSpPr txBox="1"/>
          <p:nvPr/>
        </p:nvSpPr>
        <p:spPr>
          <a:xfrm>
            <a:off x="1003697" y="217086"/>
            <a:ext cx="2696766" cy="523220"/>
          </a:xfrm>
          <a:prstGeom prst="rect">
            <a:avLst/>
          </a:prstGeom>
          <a:noFill/>
        </p:spPr>
        <p:txBody>
          <a:bodyPr wrap="square">
            <a:spAutoFit/>
          </a:bodyPr>
          <a:lstStyle/>
          <a:p>
            <a:r>
              <a:rPr lang="en-US" sz="2800" b="1" dirty="0"/>
              <a:t>USER STORY</a:t>
            </a:r>
            <a:endParaRPr lang="en-IN" sz="2800" dirty="0"/>
          </a:p>
        </p:txBody>
      </p:sp>
    </p:spTree>
    <p:extLst>
      <p:ext uri="{BB962C8B-B14F-4D97-AF65-F5344CB8AC3E}">
        <p14:creationId xmlns:p14="http://schemas.microsoft.com/office/powerpoint/2010/main" val="37978593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AA72F409-AFC0-EFEC-8516-A57ED0F56837}"/>
              </a:ext>
            </a:extLst>
          </p:cNvPr>
          <p:cNvGraphicFramePr>
            <a:graphicFrameLocks noGrp="1"/>
          </p:cNvGraphicFramePr>
          <p:nvPr>
            <p:ph idx="1"/>
            <p:extLst>
              <p:ext uri="{D42A27DB-BD31-4B8C-83A1-F6EECF244321}">
                <p14:modId xmlns:p14="http://schemas.microsoft.com/office/powerpoint/2010/main" val="2288218702"/>
              </p:ext>
            </p:extLst>
          </p:nvPr>
        </p:nvGraphicFramePr>
        <p:xfrm>
          <a:off x="342899" y="242888"/>
          <a:ext cx="11472864" cy="6141693"/>
        </p:xfrm>
        <a:graphic>
          <a:graphicData uri="http://schemas.openxmlformats.org/drawingml/2006/table">
            <a:tbl>
              <a:tblPr firstRow="1" bandRow="1">
                <a:tableStyleId>{F5AB1C69-6EDB-4FF4-983F-18BD219EF322}</a:tableStyleId>
              </a:tblPr>
              <a:tblGrid>
                <a:gridCol w="2868216">
                  <a:extLst>
                    <a:ext uri="{9D8B030D-6E8A-4147-A177-3AD203B41FA5}">
                      <a16:colId xmlns:a16="http://schemas.microsoft.com/office/drawing/2014/main" val="295271914"/>
                    </a:ext>
                  </a:extLst>
                </a:gridCol>
                <a:gridCol w="2868216">
                  <a:extLst>
                    <a:ext uri="{9D8B030D-6E8A-4147-A177-3AD203B41FA5}">
                      <a16:colId xmlns:a16="http://schemas.microsoft.com/office/drawing/2014/main" val="668319656"/>
                    </a:ext>
                  </a:extLst>
                </a:gridCol>
                <a:gridCol w="2868216">
                  <a:extLst>
                    <a:ext uri="{9D8B030D-6E8A-4147-A177-3AD203B41FA5}">
                      <a16:colId xmlns:a16="http://schemas.microsoft.com/office/drawing/2014/main" val="880421112"/>
                    </a:ext>
                  </a:extLst>
                </a:gridCol>
                <a:gridCol w="2868216">
                  <a:extLst>
                    <a:ext uri="{9D8B030D-6E8A-4147-A177-3AD203B41FA5}">
                      <a16:colId xmlns:a16="http://schemas.microsoft.com/office/drawing/2014/main" val="2296001420"/>
                    </a:ext>
                  </a:extLst>
                </a:gridCol>
              </a:tblGrid>
              <a:tr h="361253">
                <a:tc>
                  <a:txBody>
                    <a:bodyPr/>
                    <a:lstStyle/>
                    <a:p>
                      <a:r>
                        <a:rPr lang="en-US" dirty="0"/>
                        <a:t>USER STORY ID</a:t>
                      </a:r>
                      <a:endParaRPr lang="en-IN" dirty="0"/>
                    </a:p>
                  </a:txBody>
                  <a:tcPr/>
                </a:tc>
                <a:tc>
                  <a:txBody>
                    <a:bodyPr/>
                    <a:lstStyle/>
                    <a:p>
                      <a:r>
                        <a:rPr lang="en-US" dirty="0"/>
                        <a:t>AS A &lt;TYPE OF USER&gt;</a:t>
                      </a:r>
                      <a:endParaRPr lang="en-IN" dirty="0"/>
                    </a:p>
                  </a:txBody>
                  <a:tcPr/>
                </a:tc>
                <a:tc>
                  <a:txBody>
                    <a:bodyPr/>
                    <a:lstStyle/>
                    <a:p>
                      <a:r>
                        <a:rPr lang="en-US" dirty="0"/>
                        <a:t>I WANT TO</a:t>
                      </a:r>
                      <a:endParaRPr lang="en-IN" dirty="0"/>
                    </a:p>
                  </a:txBody>
                  <a:tcPr/>
                </a:tc>
                <a:tc>
                  <a:txBody>
                    <a:bodyPr/>
                    <a:lstStyle/>
                    <a:p>
                      <a:r>
                        <a:rPr lang="en-US" dirty="0"/>
                        <a:t>SO THAT I CAN</a:t>
                      </a:r>
                      <a:endParaRPr lang="en-IN" dirty="0"/>
                    </a:p>
                  </a:txBody>
                  <a:tcPr/>
                </a:tc>
                <a:extLst>
                  <a:ext uri="{0D108BD9-81ED-4DB2-BD59-A6C34878D82A}">
                    <a16:rowId xmlns:a16="http://schemas.microsoft.com/office/drawing/2014/main" val="2809197362"/>
                  </a:ext>
                </a:extLst>
              </a:tr>
              <a:tr h="903131">
                <a:tc>
                  <a:txBody>
                    <a:bodyPr/>
                    <a:lstStyle/>
                    <a:p>
                      <a:r>
                        <a:rPr lang="en-US" dirty="0"/>
                        <a:t>10</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User</a:t>
                      </a:r>
                      <a:endParaRPr lang="en-IN" dirty="0"/>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Login</a:t>
                      </a:r>
                      <a:endParaRPr lang="en-IN" dirty="0"/>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Login successful with correct username and password</a:t>
                      </a:r>
                      <a:endParaRPr lang="en-IN" dirty="0"/>
                    </a:p>
                  </a:txBody>
                  <a:tcPr/>
                </a:tc>
                <a:extLst>
                  <a:ext uri="{0D108BD9-81ED-4DB2-BD59-A6C34878D82A}">
                    <a16:rowId xmlns:a16="http://schemas.microsoft.com/office/drawing/2014/main" val="2951693234"/>
                  </a:ext>
                </a:extLst>
              </a:tr>
              <a:tr h="758002">
                <a:tc>
                  <a:txBody>
                    <a:bodyPr/>
                    <a:lstStyle/>
                    <a:p>
                      <a:r>
                        <a:rPr lang="en-US" dirty="0"/>
                        <a:t>11</a:t>
                      </a:r>
                      <a:endParaRPr lang="en-IN" dirty="0"/>
                    </a:p>
                  </a:txBody>
                  <a:tcPr/>
                </a:tc>
                <a:tc>
                  <a:txBody>
                    <a:bodyPr/>
                    <a:lstStyle/>
                    <a:p>
                      <a:r>
                        <a:rPr lang="en-US" dirty="0"/>
                        <a:t>User</a:t>
                      </a:r>
                      <a:endParaRPr lang="en-IN" dirty="0"/>
                    </a:p>
                  </a:txBody>
                  <a:tcPr/>
                </a:tc>
                <a:tc>
                  <a:txBody>
                    <a:bodyPr/>
                    <a:lstStyle/>
                    <a:p>
                      <a:r>
                        <a:rPr lang="en-US" dirty="0"/>
                        <a:t>View profile</a:t>
                      </a:r>
                      <a:endParaRPr lang="en-IN" dirty="0"/>
                    </a:p>
                  </a:txBody>
                  <a:tcPr/>
                </a:tc>
                <a:tc>
                  <a:txBody>
                    <a:bodyPr/>
                    <a:lstStyle/>
                    <a:p>
                      <a:r>
                        <a:rPr lang="en-US" dirty="0"/>
                        <a:t>View profile</a:t>
                      </a:r>
                      <a:endParaRPr lang="en-IN" dirty="0"/>
                    </a:p>
                  </a:txBody>
                  <a:tcPr/>
                </a:tc>
                <a:extLst>
                  <a:ext uri="{0D108BD9-81ED-4DB2-BD59-A6C34878D82A}">
                    <a16:rowId xmlns:a16="http://schemas.microsoft.com/office/drawing/2014/main" val="2055020603"/>
                  </a:ext>
                </a:extLst>
              </a:tr>
              <a:tr h="632192">
                <a:tc>
                  <a:txBody>
                    <a:bodyPr/>
                    <a:lstStyle/>
                    <a:p>
                      <a:r>
                        <a:rPr lang="en-US" dirty="0"/>
                        <a:t>12</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User</a:t>
                      </a:r>
                      <a:endParaRPr lang="en-IN" dirty="0"/>
                    </a:p>
                    <a:p>
                      <a:endParaRPr lang="en-IN" dirty="0"/>
                    </a:p>
                  </a:txBody>
                  <a:tcPr/>
                </a:tc>
                <a:tc>
                  <a:txBody>
                    <a:bodyPr/>
                    <a:lstStyle/>
                    <a:p>
                      <a:r>
                        <a:rPr lang="en-US" dirty="0"/>
                        <a:t>View policy and send request</a:t>
                      </a:r>
                      <a:endParaRPr lang="en-IN" dirty="0"/>
                    </a:p>
                  </a:txBody>
                  <a:tcPr/>
                </a:tc>
                <a:tc>
                  <a:txBody>
                    <a:bodyPr/>
                    <a:lstStyle/>
                    <a:p>
                      <a:r>
                        <a:rPr lang="en-US" dirty="0"/>
                        <a:t>View all policies and send request for policy</a:t>
                      </a:r>
                      <a:endParaRPr lang="en-IN" dirty="0"/>
                    </a:p>
                  </a:txBody>
                  <a:tcPr/>
                </a:tc>
                <a:extLst>
                  <a:ext uri="{0D108BD9-81ED-4DB2-BD59-A6C34878D82A}">
                    <a16:rowId xmlns:a16="http://schemas.microsoft.com/office/drawing/2014/main" val="560114248"/>
                  </a:ext>
                </a:extLst>
              </a:tr>
              <a:tr h="632192">
                <a:tc>
                  <a:txBody>
                    <a:bodyPr/>
                    <a:lstStyle/>
                    <a:p>
                      <a:r>
                        <a:rPr lang="en-US" dirty="0"/>
                        <a:t>13</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User</a:t>
                      </a:r>
                      <a:endParaRPr lang="en-IN" dirty="0"/>
                    </a:p>
                    <a:p>
                      <a:endParaRPr lang="en-IN" dirty="0"/>
                    </a:p>
                  </a:txBody>
                  <a:tcPr/>
                </a:tc>
                <a:tc>
                  <a:txBody>
                    <a:bodyPr/>
                    <a:lstStyle/>
                    <a:p>
                      <a:r>
                        <a:rPr lang="en-US" dirty="0"/>
                        <a:t>View request status</a:t>
                      </a:r>
                      <a:endParaRPr lang="en-IN" dirty="0"/>
                    </a:p>
                  </a:txBody>
                  <a:tcPr/>
                </a:tc>
                <a:tc>
                  <a:txBody>
                    <a:bodyPr/>
                    <a:lstStyle/>
                    <a:p>
                      <a:r>
                        <a:rPr lang="en-US" dirty="0"/>
                        <a:t>View policy request status</a:t>
                      </a:r>
                      <a:endParaRPr lang="en-IN" dirty="0"/>
                    </a:p>
                  </a:txBody>
                  <a:tcPr/>
                </a:tc>
                <a:extLst>
                  <a:ext uri="{0D108BD9-81ED-4DB2-BD59-A6C34878D82A}">
                    <a16:rowId xmlns:a16="http://schemas.microsoft.com/office/drawing/2014/main" val="2555798891"/>
                  </a:ext>
                </a:extLst>
              </a:tr>
              <a:tr h="632192">
                <a:tc>
                  <a:txBody>
                    <a:bodyPr/>
                    <a:lstStyle/>
                    <a:p>
                      <a:r>
                        <a:rPr lang="en-US" dirty="0"/>
                        <a:t>14</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User</a:t>
                      </a:r>
                      <a:endParaRPr lang="en-IN" dirty="0"/>
                    </a:p>
                    <a:p>
                      <a:endParaRPr lang="en-IN" dirty="0"/>
                    </a:p>
                  </a:txBody>
                  <a:tcPr/>
                </a:tc>
                <a:tc>
                  <a:txBody>
                    <a:bodyPr/>
                    <a:lstStyle/>
                    <a:p>
                      <a:r>
                        <a:rPr lang="en-US" dirty="0"/>
                        <a:t>Send complaints and view reply</a:t>
                      </a:r>
                      <a:endParaRPr lang="en-IN" dirty="0"/>
                    </a:p>
                  </a:txBody>
                  <a:tcPr/>
                </a:tc>
                <a:tc>
                  <a:txBody>
                    <a:bodyPr/>
                    <a:lstStyle/>
                    <a:p>
                      <a:r>
                        <a:rPr lang="en-US" dirty="0"/>
                        <a:t>Can send complaints and view reply</a:t>
                      </a:r>
                      <a:endParaRPr lang="en-IN" dirty="0"/>
                    </a:p>
                  </a:txBody>
                  <a:tcPr/>
                </a:tc>
                <a:extLst>
                  <a:ext uri="{0D108BD9-81ED-4DB2-BD59-A6C34878D82A}">
                    <a16:rowId xmlns:a16="http://schemas.microsoft.com/office/drawing/2014/main" val="3780162823"/>
                  </a:ext>
                </a:extLst>
              </a:tr>
              <a:tr h="632192">
                <a:tc>
                  <a:txBody>
                    <a:bodyPr/>
                    <a:lstStyle/>
                    <a:p>
                      <a:r>
                        <a:rPr lang="en-US" dirty="0"/>
                        <a:t>15</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User</a:t>
                      </a:r>
                      <a:endParaRPr lang="en-IN" dirty="0"/>
                    </a:p>
                    <a:p>
                      <a:endParaRPr lang="en-IN" dirty="0"/>
                    </a:p>
                  </a:txBody>
                  <a:tcPr/>
                </a:tc>
                <a:tc>
                  <a:txBody>
                    <a:bodyPr/>
                    <a:lstStyle/>
                    <a:p>
                      <a:r>
                        <a:rPr lang="en-US" dirty="0"/>
                        <a:t>Send feedback </a:t>
                      </a:r>
                      <a:endParaRPr lang="en-IN" dirty="0"/>
                    </a:p>
                  </a:txBody>
                  <a:tcPr/>
                </a:tc>
                <a:tc>
                  <a:txBody>
                    <a:bodyPr/>
                    <a:lstStyle/>
                    <a:p>
                      <a:r>
                        <a:rPr lang="en-US" dirty="0"/>
                        <a:t>Can send feedback </a:t>
                      </a:r>
                      <a:endParaRPr lang="en-IN" dirty="0"/>
                    </a:p>
                  </a:txBody>
                  <a:tcPr/>
                </a:tc>
                <a:extLst>
                  <a:ext uri="{0D108BD9-81ED-4DB2-BD59-A6C34878D82A}">
                    <a16:rowId xmlns:a16="http://schemas.microsoft.com/office/drawing/2014/main" val="2469999628"/>
                  </a:ext>
                </a:extLst>
              </a:tr>
              <a:tr h="632192">
                <a:tc>
                  <a:txBody>
                    <a:bodyPr/>
                    <a:lstStyle/>
                    <a:p>
                      <a:r>
                        <a:rPr lang="en-US" dirty="0"/>
                        <a:t>16</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User</a:t>
                      </a:r>
                      <a:endParaRPr lang="en-IN" dirty="0"/>
                    </a:p>
                    <a:p>
                      <a:endParaRPr lang="en-IN" dirty="0"/>
                    </a:p>
                  </a:txBody>
                  <a:tcPr/>
                </a:tc>
                <a:tc>
                  <a:txBody>
                    <a:bodyPr/>
                    <a:lstStyle/>
                    <a:p>
                      <a:r>
                        <a:rPr lang="en-US" dirty="0"/>
                        <a:t>Send rating</a:t>
                      </a:r>
                      <a:endParaRPr lang="en-IN" dirty="0"/>
                    </a:p>
                  </a:txBody>
                  <a:tcPr/>
                </a:tc>
                <a:tc>
                  <a:txBody>
                    <a:bodyPr/>
                    <a:lstStyle/>
                    <a:p>
                      <a:r>
                        <a:rPr lang="en-US" dirty="0"/>
                        <a:t>Can send rating</a:t>
                      </a:r>
                      <a:endParaRPr lang="en-IN" dirty="0"/>
                    </a:p>
                  </a:txBody>
                  <a:tcPr/>
                </a:tc>
                <a:extLst>
                  <a:ext uri="{0D108BD9-81ED-4DB2-BD59-A6C34878D82A}">
                    <a16:rowId xmlns:a16="http://schemas.microsoft.com/office/drawing/2014/main" val="1634818484"/>
                  </a:ext>
                </a:extLst>
              </a:tr>
              <a:tr h="903131">
                <a:tc>
                  <a:txBody>
                    <a:bodyPr/>
                    <a:lstStyle/>
                    <a:p>
                      <a:r>
                        <a:rPr lang="en-US" dirty="0"/>
                        <a:t>17</a:t>
                      </a:r>
                      <a:endParaRPr lang="en-IN" dirty="0"/>
                    </a:p>
                  </a:txBody>
                  <a:tcPr/>
                </a:tc>
                <a:tc>
                  <a:txBody>
                    <a:bodyPr/>
                    <a:lstStyle/>
                    <a:p>
                      <a:r>
                        <a:rPr lang="en-US" dirty="0"/>
                        <a:t>User</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Send claim and view status</a:t>
                      </a:r>
                      <a:endParaRPr lang="en-IN" dirty="0"/>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Send claim and view status</a:t>
                      </a:r>
                      <a:endParaRPr lang="en-IN" dirty="0"/>
                    </a:p>
                    <a:p>
                      <a:endParaRPr lang="en-IN" dirty="0"/>
                    </a:p>
                  </a:txBody>
                  <a:tcPr/>
                </a:tc>
                <a:extLst>
                  <a:ext uri="{0D108BD9-81ED-4DB2-BD59-A6C34878D82A}">
                    <a16:rowId xmlns:a16="http://schemas.microsoft.com/office/drawing/2014/main" val="510980995"/>
                  </a:ext>
                </a:extLst>
              </a:tr>
            </a:tbl>
          </a:graphicData>
        </a:graphic>
      </p:graphicFrame>
      <p:sp>
        <p:nvSpPr>
          <p:cNvPr id="2" name="Subtitle 2">
            <a:extLst>
              <a:ext uri="{FF2B5EF4-FFF2-40B4-BE49-F238E27FC236}">
                <a16:creationId xmlns:a16="http://schemas.microsoft.com/office/drawing/2014/main" id="{BE6226B0-EF31-FD89-07D1-0A37F44F5C9A}"/>
              </a:ext>
            </a:extLst>
          </p:cNvPr>
          <p:cNvSpPr txBox="1">
            <a:spLocks/>
          </p:cNvSpPr>
          <p:nvPr/>
        </p:nvSpPr>
        <p:spPr>
          <a:xfrm>
            <a:off x="4872038" y="6486526"/>
            <a:ext cx="2343150" cy="242888"/>
          </a:xfrm>
          <a:prstGeom prst="rect">
            <a:avLst/>
          </a:prstGeom>
        </p:spPr>
        <p:txBody>
          <a:bodyPr vert="horz" lIns="91440" tIns="45720" rIns="91440" bIns="45720" rtlCol="0">
            <a:normAutofit fontScale="55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a:t>12</a:t>
            </a:r>
          </a:p>
        </p:txBody>
      </p:sp>
    </p:spTree>
    <p:extLst>
      <p:ext uri="{BB962C8B-B14F-4D97-AF65-F5344CB8AC3E}">
        <p14:creationId xmlns:p14="http://schemas.microsoft.com/office/powerpoint/2010/main" val="21719630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3E3BE-60C0-3723-EB4F-80EB8306DD10}"/>
              </a:ext>
            </a:extLst>
          </p:cNvPr>
          <p:cNvSpPr>
            <a:spLocks noGrp="1"/>
          </p:cNvSpPr>
          <p:nvPr>
            <p:ph type="title"/>
          </p:nvPr>
        </p:nvSpPr>
        <p:spPr>
          <a:xfrm>
            <a:off x="757238" y="365125"/>
            <a:ext cx="10596562" cy="849313"/>
          </a:xfrm>
        </p:spPr>
        <p:txBody>
          <a:bodyPr>
            <a:normAutofit/>
          </a:bodyPr>
          <a:lstStyle/>
          <a:p>
            <a:r>
              <a:rPr lang="en-US" sz="3200" b="1" dirty="0"/>
              <a:t>PROJECT PLAN</a:t>
            </a:r>
            <a:endParaRPr lang="en-IN" sz="3200" b="1" dirty="0"/>
          </a:p>
        </p:txBody>
      </p:sp>
      <p:graphicFrame>
        <p:nvGraphicFramePr>
          <p:cNvPr id="7" name="Content Placeholder 6">
            <a:extLst>
              <a:ext uri="{FF2B5EF4-FFF2-40B4-BE49-F238E27FC236}">
                <a16:creationId xmlns:a16="http://schemas.microsoft.com/office/drawing/2014/main" id="{8B627665-F29F-818B-3C9D-FD0DF9A84AB7}"/>
              </a:ext>
            </a:extLst>
          </p:cNvPr>
          <p:cNvGraphicFramePr>
            <a:graphicFrameLocks noGrp="1"/>
          </p:cNvGraphicFramePr>
          <p:nvPr>
            <p:ph idx="1"/>
            <p:extLst>
              <p:ext uri="{D42A27DB-BD31-4B8C-83A1-F6EECF244321}">
                <p14:modId xmlns:p14="http://schemas.microsoft.com/office/powerpoint/2010/main" val="1064397643"/>
              </p:ext>
            </p:extLst>
          </p:nvPr>
        </p:nvGraphicFramePr>
        <p:xfrm>
          <a:off x="871537" y="1825625"/>
          <a:ext cx="10482263" cy="4369161"/>
        </p:xfrm>
        <a:graphic>
          <a:graphicData uri="http://schemas.openxmlformats.org/drawingml/2006/table">
            <a:tbl>
              <a:tblPr firstRow="1" bandRow="1">
                <a:tableStyleId>{F5AB1C69-6EDB-4FF4-983F-18BD219EF322}</a:tableStyleId>
              </a:tblPr>
              <a:tblGrid>
                <a:gridCol w="1719263">
                  <a:extLst>
                    <a:ext uri="{9D8B030D-6E8A-4147-A177-3AD203B41FA5}">
                      <a16:colId xmlns:a16="http://schemas.microsoft.com/office/drawing/2014/main" val="3962809811"/>
                    </a:ext>
                  </a:extLst>
                </a:gridCol>
                <a:gridCol w="1752600">
                  <a:extLst>
                    <a:ext uri="{9D8B030D-6E8A-4147-A177-3AD203B41FA5}">
                      <a16:colId xmlns:a16="http://schemas.microsoft.com/office/drawing/2014/main" val="1038894758"/>
                    </a:ext>
                  </a:extLst>
                </a:gridCol>
                <a:gridCol w="1752600">
                  <a:extLst>
                    <a:ext uri="{9D8B030D-6E8A-4147-A177-3AD203B41FA5}">
                      <a16:colId xmlns:a16="http://schemas.microsoft.com/office/drawing/2014/main" val="1066403448"/>
                    </a:ext>
                  </a:extLst>
                </a:gridCol>
                <a:gridCol w="1752600">
                  <a:extLst>
                    <a:ext uri="{9D8B030D-6E8A-4147-A177-3AD203B41FA5}">
                      <a16:colId xmlns:a16="http://schemas.microsoft.com/office/drawing/2014/main" val="3310182964"/>
                    </a:ext>
                  </a:extLst>
                </a:gridCol>
                <a:gridCol w="1752600">
                  <a:extLst>
                    <a:ext uri="{9D8B030D-6E8A-4147-A177-3AD203B41FA5}">
                      <a16:colId xmlns:a16="http://schemas.microsoft.com/office/drawing/2014/main" val="603627575"/>
                    </a:ext>
                  </a:extLst>
                </a:gridCol>
                <a:gridCol w="1752600">
                  <a:extLst>
                    <a:ext uri="{9D8B030D-6E8A-4147-A177-3AD203B41FA5}">
                      <a16:colId xmlns:a16="http://schemas.microsoft.com/office/drawing/2014/main" val="519404249"/>
                    </a:ext>
                  </a:extLst>
                </a:gridCol>
              </a:tblGrid>
              <a:tr h="976089">
                <a:tc>
                  <a:txBody>
                    <a:bodyPr/>
                    <a:lstStyle/>
                    <a:p>
                      <a:r>
                        <a:rPr lang="en-US" dirty="0"/>
                        <a:t>USER STORY ID</a:t>
                      </a:r>
                      <a:endParaRPr lang="en-IN" dirty="0"/>
                    </a:p>
                  </a:txBody>
                  <a:tcPr/>
                </a:tc>
                <a:tc>
                  <a:txBody>
                    <a:bodyPr/>
                    <a:lstStyle/>
                    <a:p>
                      <a:r>
                        <a:rPr lang="en-US" dirty="0"/>
                        <a:t>SPRINT</a:t>
                      </a:r>
                      <a:endParaRPr lang="en-IN" dirty="0"/>
                    </a:p>
                  </a:txBody>
                  <a:tcPr/>
                </a:tc>
                <a:tc>
                  <a:txBody>
                    <a:bodyPr/>
                    <a:lstStyle/>
                    <a:p>
                      <a:r>
                        <a:rPr lang="en-US" dirty="0"/>
                        <a:t>START DATE</a:t>
                      </a:r>
                      <a:endParaRPr lang="en-IN" dirty="0"/>
                    </a:p>
                  </a:txBody>
                  <a:tcPr/>
                </a:tc>
                <a:tc>
                  <a:txBody>
                    <a:bodyPr/>
                    <a:lstStyle/>
                    <a:p>
                      <a:r>
                        <a:rPr lang="en-US" dirty="0"/>
                        <a:t>END DATE</a:t>
                      </a:r>
                      <a:endParaRPr lang="en-IN" dirty="0"/>
                    </a:p>
                  </a:txBody>
                  <a:tcPr/>
                </a:tc>
                <a:tc>
                  <a:txBody>
                    <a:bodyPr/>
                    <a:lstStyle/>
                    <a:p>
                      <a:r>
                        <a:rPr lang="en-US" dirty="0"/>
                        <a:t>HOURS</a:t>
                      </a:r>
                      <a:endParaRPr lang="en-IN" dirty="0"/>
                    </a:p>
                  </a:txBody>
                  <a:tcPr/>
                </a:tc>
                <a:tc>
                  <a:txBody>
                    <a:bodyPr/>
                    <a:lstStyle/>
                    <a:p>
                      <a:r>
                        <a:rPr lang="en-US" dirty="0"/>
                        <a:t>STATUS</a:t>
                      </a:r>
                      <a:endParaRPr lang="en-IN" dirty="0"/>
                    </a:p>
                  </a:txBody>
                  <a:tcPr/>
                </a:tc>
                <a:extLst>
                  <a:ext uri="{0D108BD9-81ED-4DB2-BD59-A6C34878D82A}">
                    <a16:rowId xmlns:a16="http://schemas.microsoft.com/office/drawing/2014/main" val="3713896257"/>
                  </a:ext>
                </a:extLst>
              </a:tr>
              <a:tr h="565512">
                <a:tc rowSpan="2">
                  <a:txBody>
                    <a:bodyPr/>
                    <a:lstStyle/>
                    <a:p>
                      <a:r>
                        <a:rPr lang="en-US" dirty="0"/>
                        <a:t>1,9,10,11</a:t>
                      </a:r>
                    </a:p>
                  </a:txBody>
                  <a:tcPr/>
                </a:tc>
                <a:tc rowSpan="2">
                  <a:txBody>
                    <a:bodyPr/>
                    <a:lstStyle/>
                    <a:p>
                      <a:endParaRPr lang="en-US" dirty="0"/>
                    </a:p>
                    <a:p>
                      <a:r>
                        <a:rPr lang="en-IN" dirty="0"/>
                        <a:t>   Sprint 1</a:t>
                      </a:r>
                      <a:endParaRPr lang="en-US" dirty="0"/>
                    </a:p>
                  </a:txBody>
                  <a:tcPr/>
                </a:tc>
                <a:tc rowSpan="2">
                  <a:txBody>
                    <a:bodyPr/>
                    <a:lstStyle/>
                    <a:p>
                      <a:endParaRPr lang="en-US" dirty="0"/>
                    </a:p>
                    <a:p>
                      <a:r>
                        <a:rPr lang="en-US" dirty="0"/>
                        <a:t>15/09/2023</a:t>
                      </a:r>
                      <a:endParaRPr lang="en-IN" dirty="0"/>
                    </a:p>
                  </a:txBody>
                  <a:tcPr/>
                </a:tc>
                <a:tc rowSpan="2">
                  <a:txBody>
                    <a:bodyPr/>
                    <a:lstStyle/>
                    <a:p>
                      <a:endParaRPr lang="en-US" dirty="0"/>
                    </a:p>
                    <a:p>
                      <a:r>
                        <a:rPr lang="en-IN" dirty="0"/>
                        <a:t>12/10/2023</a:t>
                      </a:r>
                    </a:p>
                  </a:txBody>
                  <a:tcPr/>
                </a:tc>
                <a:tc rowSpan="2">
                  <a:txBody>
                    <a:bodyPr/>
                    <a:lstStyle/>
                    <a:p>
                      <a:endParaRPr lang="en-US" dirty="0"/>
                    </a:p>
                    <a:p>
                      <a:r>
                        <a:rPr lang="en-IN" dirty="0"/>
                        <a:t>13</a:t>
                      </a:r>
                    </a:p>
                  </a:txBody>
                  <a:tcPr/>
                </a:tc>
                <a:tc>
                  <a:txBody>
                    <a:bodyPr/>
                    <a:lstStyle/>
                    <a:p>
                      <a:r>
                        <a:rPr lang="en-US" dirty="0"/>
                        <a:t>Planned</a:t>
                      </a:r>
                      <a:endParaRPr lang="en-IN" dirty="0"/>
                    </a:p>
                  </a:txBody>
                  <a:tcPr/>
                </a:tc>
                <a:extLst>
                  <a:ext uri="{0D108BD9-81ED-4DB2-BD59-A6C34878D82A}">
                    <a16:rowId xmlns:a16="http://schemas.microsoft.com/office/drawing/2014/main" val="1224166155"/>
                  </a:ext>
                </a:extLst>
              </a:tr>
              <a:tr h="565512">
                <a:tc vMerge="1">
                  <a:txBody>
                    <a:bodyPr/>
                    <a:lstStyle/>
                    <a:p>
                      <a:endParaRPr lang="en-IN" dirty="0"/>
                    </a:p>
                  </a:txBody>
                  <a:tcPr/>
                </a:tc>
                <a:tc vMerge="1">
                  <a:txBody>
                    <a:bodyPr/>
                    <a:lstStyle/>
                    <a:p>
                      <a:endParaRPr lang="en-IN" dirty="0"/>
                    </a:p>
                  </a:txBody>
                  <a:tcPr/>
                </a:tc>
                <a:tc vMerge="1">
                  <a:txBody>
                    <a:bodyPr/>
                    <a:lstStyle/>
                    <a:p>
                      <a:endParaRPr lang="en-IN" dirty="0"/>
                    </a:p>
                  </a:txBody>
                  <a:tcPr/>
                </a:tc>
                <a:tc vMerge="1">
                  <a:txBody>
                    <a:bodyPr/>
                    <a:lstStyle/>
                    <a:p>
                      <a:endParaRPr lang="en-IN" dirty="0"/>
                    </a:p>
                  </a:txBody>
                  <a:tcPr/>
                </a:tc>
                <a:tc vMerge="1">
                  <a:txBody>
                    <a:bodyPr/>
                    <a:lstStyle/>
                    <a:p>
                      <a:endParaRPr lang="en-IN" dirty="0"/>
                    </a:p>
                  </a:txBody>
                  <a:tcPr/>
                </a:tc>
                <a:tc>
                  <a:txBody>
                    <a:bodyPr/>
                    <a:lstStyle/>
                    <a:p>
                      <a:r>
                        <a:rPr lang="en-US" dirty="0"/>
                        <a:t>Planned</a:t>
                      </a:r>
                      <a:endParaRPr lang="en-IN" dirty="0"/>
                    </a:p>
                  </a:txBody>
                  <a:tcPr/>
                </a:tc>
                <a:extLst>
                  <a:ext uri="{0D108BD9-81ED-4DB2-BD59-A6C34878D82A}">
                    <a16:rowId xmlns:a16="http://schemas.microsoft.com/office/drawing/2014/main" val="3473636374"/>
                  </a:ext>
                </a:extLst>
              </a:tr>
              <a:tr h="565512">
                <a:tc rowSpan="2">
                  <a:txBody>
                    <a:bodyPr/>
                    <a:lstStyle/>
                    <a:p>
                      <a:r>
                        <a:rPr lang="en-US" dirty="0"/>
                        <a:t>2,3,12,13,15,</a:t>
                      </a:r>
                    </a:p>
                    <a:p>
                      <a:r>
                        <a:rPr lang="en-US" dirty="0"/>
                        <a:t>16,8</a:t>
                      </a:r>
                      <a:endParaRPr lang="en-IN" dirty="0"/>
                    </a:p>
                  </a:txBody>
                  <a:tcPr/>
                </a:tc>
                <a:tc rowSpan="2">
                  <a:txBody>
                    <a:bodyPr/>
                    <a:lstStyle/>
                    <a:p>
                      <a:endParaRPr lang="en-US" dirty="0"/>
                    </a:p>
                    <a:p>
                      <a:r>
                        <a:rPr lang="en-IN" dirty="0"/>
                        <a:t>  Sprint 2</a:t>
                      </a:r>
                    </a:p>
                  </a:txBody>
                  <a:tcPr/>
                </a:tc>
                <a:tc rowSpan="2">
                  <a:txBody>
                    <a:bodyPr/>
                    <a:lstStyle/>
                    <a:p>
                      <a:endParaRPr lang="en-US" dirty="0"/>
                    </a:p>
                    <a:p>
                      <a:r>
                        <a:rPr lang="en-IN" dirty="0"/>
                        <a:t>13/10/2023</a:t>
                      </a:r>
                    </a:p>
                  </a:txBody>
                  <a:tcPr/>
                </a:tc>
                <a:tc rowSpan="2">
                  <a:txBody>
                    <a:bodyPr/>
                    <a:lstStyle/>
                    <a:p>
                      <a:endParaRPr lang="en-US" dirty="0"/>
                    </a:p>
                    <a:p>
                      <a:r>
                        <a:rPr lang="en-IN" dirty="0"/>
                        <a:t>08/11/2023</a:t>
                      </a:r>
                    </a:p>
                  </a:txBody>
                  <a:tcPr/>
                </a:tc>
                <a:tc rowSpan="2">
                  <a:txBody>
                    <a:bodyPr/>
                    <a:lstStyle/>
                    <a:p>
                      <a:endParaRPr lang="en-US" dirty="0"/>
                    </a:p>
                    <a:p>
                      <a:r>
                        <a:rPr lang="en-IN" dirty="0"/>
                        <a:t>15</a:t>
                      </a:r>
                    </a:p>
                  </a:txBody>
                  <a:tcPr/>
                </a:tc>
                <a:tc>
                  <a:txBody>
                    <a:bodyPr/>
                    <a:lstStyle/>
                    <a:p>
                      <a:r>
                        <a:rPr lang="en-US" dirty="0"/>
                        <a:t>Planned</a:t>
                      </a:r>
                      <a:endParaRPr lang="en-IN" dirty="0"/>
                    </a:p>
                  </a:txBody>
                  <a:tcPr/>
                </a:tc>
                <a:extLst>
                  <a:ext uri="{0D108BD9-81ED-4DB2-BD59-A6C34878D82A}">
                    <a16:rowId xmlns:a16="http://schemas.microsoft.com/office/drawing/2014/main" val="110787721"/>
                  </a:ext>
                </a:extLst>
              </a:tr>
              <a:tr h="565512">
                <a:tc vMerge="1">
                  <a:txBody>
                    <a:bodyPr/>
                    <a:lstStyle/>
                    <a:p>
                      <a:endParaRPr lang="en-IN" dirty="0"/>
                    </a:p>
                  </a:txBody>
                  <a:tcPr/>
                </a:tc>
                <a:tc vMerge="1">
                  <a:txBody>
                    <a:bodyPr/>
                    <a:lstStyle/>
                    <a:p>
                      <a:endParaRPr lang="en-IN" dirty="0"/>
                    </a:p>
                  </a:txBody>
                  <a:tcPr/>
                </a:tc>
                <a:tc vMerge="1">
                  <a:txBody>
                    <a:bodyPr/>
                    <a:lstStyle/>
                    <a:p>
                      <a:endParaRPr lang="en-IN" dirty="0"/>
                    </a:p>
                  </a:txBody>
                  <a:tcPr/>
                </a:tc>
                <a:tc vMerge="1">
                  <a:txBody>
                    <a:bodyPr/>
                    <a:lstStyle/>
                    <a:p>
                      <a:endParaRPr lang="en-IN" dirty="0"/>
                    </a:p>
                  </a:txBody>
                  <a:tcPr/>
                </a:tc>
                <a:tc vMerge="1">
                  <a:txBody>
                    <a:bodyPr/>
                    <a:lstStyle/>
                    <a:p>
                      <a:endParaRPr lang="en-IN" dirty="0"/>
                    </a:p>
                  </a:txBody>
                  <a:tcPr/>
                </a:tc>
                <a:tc>
                  <a:txBody>
                    <a:bodyPr/>
                    <a:lstStyle/>
                    <a:p>
                      <a:r>
                        <a:rPr lang="en-US" dirty="0"/>
                        <a:t>Planned</a:t>
                      </a:r>
                      <a:endParaRPr lang="en-IN" dirty="0"/>
                    </a:p>
                  </a:txBody>
                  <a:tcPr/>
                </a:tc>
                <a:extLst>
                  <a:ext uri="{0D108BD9-81ED-4DB2-BD59-A6C34878D82A}">
                    <a16:rowId xmlns:a16="http://schemas.microsoft.com/office/drawing/2014/main" val="1510773926"/>
                  </a:ext>
                </a:extLst>
              </a:tr>
              <a:tr h="565512">
                <a:tc rowSpan="2">
                  <a:txBody>
                    <a:bodyPr/>
                    <a:lstStyle/>
                    <a:p>
                      <a:r>
                        <a:rPr lang="en-US" dirty="0"/>
                        <a:t>4,5,6,7,14,17,</a:t>
                      </a:r>
                      <a:endParaRPr lang="en-IN" dirty="0"/>
                    </a:p>
                  </a:txBody>
                  <a:tcPr/>
                </a:tc>
                <a:tc rowSpan="2">
                  <a:txBody>
                    <a:bodyPr/>
                    <a:lstStyle/>
                    <a:p>
                      <a:endParaRPr lang="en-US" dirty="0"/>
                    </a:p>
                    <a:p>
                      <a:r>
                        <a:rPr lang="en-IN" dirty="0"/>
                        <a:t>Sprint 3</a:t>
                      </a:r>
                    </a:p>
                  </a:txBody>
                  <a:tcPr/>
                </a:tc>
                <a:tc rowSpan="2">
                  <a:txBody>
                    <a:bodyPr/>
                    <a:lstStyle/>
                    <a:p>
                      <a:endParaRPr lang="en-US" dirty="0"/>
                    </a:p>
                    <a:p>
                      <a:r>
                        <a:rPr lang="en-US" dirty="0"/>
                        <a:t>09/11/2023</a:t>
                      </a:r>
                      <a:endParaRPr lang="en-IN" dirty="0"/>
                    </a:p>
                  </a:txBody>
                  <a:tcPr/>
                </a:tc>
                <a:tc rowSpan="2">
                  <a:txBody>
                    <a:bodyPr/>
                    <a:lstStyle/>
                    <a:p>
                      <a:endParaRPr lang="en-US" dirty="0"/>
                    </a:p>
                    <a:p>
                      <a:r>
                        <a:rPr lang="en-IN" dirty="0"/>
                        <a:t>30/11/2023</a:t>
                      </a:r>
                    </a:p>
                  </a:txBody>
                  <a:tcPr/>
                </a:tc>
                <a:tc rowSpan="2">
                  <a:txBody>
                    <a:bodyPr/>
                    <a:lstStyle/>
                    <a:p>
                      <a:endParaRPr lang="en-US" dirty="0"/>
                    </a:p>
                    <a:p>
                      <a:r>
                        <a:rPr lang="en-IN" dirty="0"/>
                        <a:t>15</a:t>
                      </a:r>
                    </a:p>
                  </a:txBody>
                  <a:tcPr/>
                </a:tc>
                <a:tc>
                  <a:txBody>
                    <a:bodyPr/>
                    <a:lstStyle/>
                    <a:p>
                      <a:r>
                        <a:rPr lang="en-US" dirty="0"/>
                        <a:t>Planned</a:t>
                      </a:r>
                      <a:endParaRPr lang="en-IN" dirty="0"/>
                    </a:p>
                  </a:txBody>
                  <a:tcPr/>
                </a:tc>
                <a:extLst>
                  <a:ext uri="{0D108BD9-81ED-4DB2-BD59-A6C34878D82A}">
                    <a16:rowId xmlns:a16="http://schemas.microsoft.com/office/drawing/2014/main" val="3784997425"/>
                  </a:ext>
                </a:extLst>
              </a:tr>
              <a:tr h="565512">
                <a:tc vMerge="1">
                  <a:txBody>
                    <a:bodyPr/>
                    <a:lstStyle/>
                    <a:p>
                      <a:endParaRPr lang="en-IN" dirty="0"/>
                    </a:p>
                  </a:txBody>
                  <a:tcPr/>
                </a:tc>
                <a:tc vMerge="1">
                  <a:txBody>
                    <a:bodyPr/>
                    <a:lstStyle/>
                    <a:p>
                      <a:endParaRPr lang="en-IN" dirty="0"/>
                    </a:p>
                  </a:txBody>
                  <a:tcPr/>
                </a:tc>
                <a:tc vMerge="1">
                  <a:txBody>
                    <a:bodyPr/>
                    <a:lstStyle/>
                    <a:p>
                      <a:endParaRPr lang="en-IN" dirty="0"/>
                    </a:p>
                  </a:txBody>
                  <a:tcPr/>
                </a:tc>
                <a:tc vMerge="1">
                  <a:txBody>
                    <a:bodyPr/>
                    <a:lstStyle/>
                    <a:p>
                      <a:endParaRPr lang="en-IN" dirty="0"/>
                    </a:p>
                  </a:txBody>
                  <a:tcPr/>
                </a:tc>
                <a:tc vMerge="1">
                  <a:txBody>
                    <a:bodyPr/>
                    <a:lstStyle/>
                    <a:p>
                      <a:endParaRPr lang="en-IN" dirty="0"/>
                    </a:p>
                  </a:txBody>
                  <a:tcPr/>
                </a:tc>
                <a:tc>
                  <a:txBody>
                    <a:bodyPr/>
                    <a:lstStyle/>
                    <a:p>
                      <a:r>
                        <a:rPr lang="en-US"/>
                        <a:t>Planned</a:t>
                      </a:r>
                      <a:endParaRPr lang="en-IN" dirty="0"/>
                    </a:p>
                  </a:txBody>
                  <a:tcPr/>
                </a:tc>
                <a:extLst>
                  <a:ext uri="{0D108BD9-81ED-4DB2-BD59-A6C34878D82A}">
                    <a16:rowId xmlns:a16="http://schemas.microsoft.com/office/drawing/2014/main" val="242724401"/>
                  </a:ext>
                </a:extLst>
              </a:tr>
            </a:tbl>
          </a:graphicData>
        </a:graphic>
      </p:graphicFrame>
      <p:sp>
        <p:nvSpPr>
          <p:cNvPr id="3" name="Subtitle 2">
            <a:extLst>
              <a:ext uri="{FF2B5EF4-FFF2-40B4-BE49-F238E27FC236}">
                <a16:creationId xmlns:a16="http://schemas.microsoft.com/office/drawing/2014/main" id="{67DBEB21-54FF-000A-2487-1D26E3A759EF}"/>
              </a:ext>
            </a:extLst>
          </p:cNvPr>
          <p:cNvSpPr txBox="1">
            <a:spLocks/>
          </p:cNvSpPr>
          <p:nvPr/>
        </p:nvSpPr>
        <p:spPr>
          <a:xfrm>
            <a:off x="4872038" y="6486526"/>
            <a:ext cx="2343150" cy="242888"/>
          </a:xfrm>
          <a:prstGeom prst="rect">
            <a:avLst/>
          </a:prstGeom>
        </p:spPr>
        <p:txBody>
          <a:bodyPr vert="horz" lIns="91440" tIns="45720" rIns="91440" bIns="45720" rtlCol="0">
            <a:normAutofit fontScale="55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a:t>13</a:t>
            </a:r>
          </a:p>
        </p:txBody>
      </p:sp>
    </p:spTree>
    <p:extLst>
      <p:ext uri="{BB962C8B-B14F-4D97-AF65-F5344CB8AC3E}">
        <p14:creationId xmlns:p14="http://schemas.microsoft.com/office/powerpoint/2010/main" val="36250418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34312BF-F1B5-51E8-403B-F248920B3750}"/>
              </a:ext>
            </a:extLst>
          </p:cNvPr>
          <p:cNvSpPr>
            <a:spLocks noGrp="1"/>
          </p:cNvSpPr>
          <p:nvPr>
            <p:ph type="title"/>
          </p:nvPr>
        </p:nvSpPr>
        <p:spPr>
          <a:xfrm>
            <a:off x="285750" y="1"/>
            <a:ext cx="11068050" cy="600074"/>
          </a:xfrm>
        </p:spPr>
        <p:txBody>
          <a:bodyPr>
            <a:normAutofit/>
          </a:bodyPr>
          <a:lstStyle/>
          <a:p>
            <a:r>
              <a:rPr lang="en-US" sz="3200" b="1" dirty="0"/>
              <a:t>SPRINT 1</a:t>
            </a:r>
            <a:endParaRPr lang="en-IN" sz="3200" b="1" dirty="0"/>
          </a:p>
        </p:txBody>
      </p:sp>
      <p:graphicFrame>
        <p:nvGraphicFramePr>
          <p:cNvPr id="4" name="Content Placeholder 3">
            <a:extLst>
              <a:ext uri="{FF2B5EF4-FFF2-40B4-BE49-F238E27FC236}">
                <a16:creationId xmlns:a16="http://schemas.microsoft.com/office/drawing/2014/main" id="{5422F285-3303-7855-000E-A63E27256150}"/>
              </a:ext>
            </a:extLst>
          </p:cNvPr>
          <p:cNvGraphicFramePr>
            <a:graphicFrameLocks noGrp="1"/>
          </p:cNvGraphicFramePr>
          <p:nvPr>
            <p:ph idx="4294967295"/>
            <p:extLst>
              <p:ext uri="{D42A27DB-BD31-4B8C-83A1-F6EECF244321}">
                <p14:modId xmlns:p14="http://schemas.microsoft.com/office/powerpoint/2010/main" val="2334669139"/>
              </p:ext>
            </p:extLst>
          </p:nvPr>
        </p:nvGraphicFramePr>
        <p:xfrm>
          <a:off x="180975" y="600075"/>
          <a:ext cx="11725275" cy="5836330"/>
        </p:xfrm>
        <a:graphic>
          <a:graphicData uri="http://schemas.openxmlformats.org/drawingml/2006/table">
            <a:tbl>
              <a:tblPr firstRow="1" bandRow="1">
                <a:tableStyleId>{F5AB1C69-6EDB-4FF4-983F-18BD219EF322}</a:tableStyleId>
              </a:tblPr>
              <a:tblGrid>
                <a:gridCol w="931869">
                  <a:extLst>
                    <a:ext uri="{9D8B030D-6E8A-4147-A177-3AD203B41FA5}">
                      <a16:colId xmlns:a16="http://schemas.microsoft.com/office/drawing/2014/main" val="1335475627"/>
                    </a:ext>
                  </a:extLst>
                </a:gridCol>
                <a:gridCol w="1042462">
                  <a:extLst>
                    <a:ext uri="{9D8B030D-6E8A-4147-A177-3AD203B41FA5}">
                      <a16:colId xmlns:a16="http://schemas.microsoft.com/office/drawing/2014/main" val="1159121713"/>
                    </a:ext>
                  </a:extLst>
                </a:gridCol>
                <a:gridCol w="1291666">
                  <a:extLst>
                    <a:ext uri="{9D8B030D-6E8A-4147-A177-3AD203B41FA5}">
                      <a16:colId xmlns:a16="http://schemas.microsoft.com/office/drawing/2014/main" val="1616490783"/>
                    </a:ext>
                  </a:extLst>
                </a:gridCol>
                <a:gridCol w="780371">
                  <a:extLst>
                    <a:ext uri="{9D8B030D-6E8A-4147-A177-3AD203B41FA5}">
                      <a16:colId xmlns:a16="http://schemas.microsoft.com/office/drawing/2014/main" val="3785886408"/>
                    </a:ext>
                  </a:extLst>
                </a:gridCol>
                <a:gridCol w="867079">
                  <a:extLst>
                    <a:ext uri="{9D8B030D-6E8A-4147-A177-3AD203B41FA5}">
                      <a16:colId xmlns:a16="http://schemas.microsoft.com/office/drawing/2014/main" val="3338836137"/>
                    </a:ext>
                  </a:extLst>
                </a:gridCol>
                <a:gridCol w="838175">
                  <a:extLst>
                    <a:ext uri="{9D8B030D-6E8A-4147-A177-3AD203B41FA5}">
                      <a16:colId xmlns:a16="http://schemas.microsoft.com/office/drawing/2014/main" val="126921797"/>
                    </a:ext>
                  </a:extLst>
                </a:gridCol>
                <a:gridCol w="867079">
                  <a:extLst>
                    <a:ext uri="{9D8B030D-6E8A-4147-A177-3AD203B41FA5}">
                      <a16:colId xmlns:a16="http://schemas.microsoft.com/office/drawing/2014/main" val="1084596847"/>
                    </a:ext>
                  </a:extLst>
                </a:gridCol>
                <a:gridCol w="924884">
                  <a:extLst>
                    <a:ext uri="{9D8B030D-6E8A-4147-A177-3AD203B41FA5}">
                      <a16:colId xmlns:a16="http://schemas.microsoft.com/office/drawing/2014/main" val="3259910998"/>
                    </a:ext>
                  </a:extLst>
                </a:gridCol>
                <a:gridCol w="881530">
                  <a:extLst>
                    <a:ext uri="{9D8B030D-6E8A-4147-A177-3AD203B41FA5}">
                      <a16:colId xmlns:a16="http://schemas.microsoft.com/office/drawing/2014/main" val="701275225"/>
                    </a:ext>
                  </a:extLst>
                </a:gridCol>
                <a:gridCol w="780371">
                  <a:extLst>
                    <a:ext uri="{9D8B030D-6E8A-4147-A177-3AD203B41FA5}">
                      <a16:colId xmlns:a16="http://schemas.microsoft.com/office/drawing/2014/main" val="3628335825"/>
                    </a:ext>
                  </a:extLst>
                </a:gridCol>
                <a:gridCol w="924884">
                  <a:extLst>
                    <a:ext uri="{9D8B030D-6E8A-4147-A177-3AD203B41FA5}">
                      <a16:colId xmlns:a16="http://schemas.microsoft.com/office/drawing/2014/main" val="2389308801"/>
                    </a:ext>
                  </a:extLst>
                </a:gridCol>
                <a:gridCol w="822623">
                  <a:extLst>
                    <a:ext uri="{9D8B030D-6E8A-4147-A177-3AD203B41FA5}">
                      <a16:colId xmlns:a16="http://schemas.microsoft.com/office/drawing/2014/main" val="365677209"/>
                    </a:ext>
                  </a:extLst>
                </a:gridCol>
                <a:gridCol w="772282">
                  <a:extLst>
                    <a:ext uri="{9D8B030D-6E8A-4147-A177-3AD203B41FA5}">
                      <a16:colId xmlns:a16="http://schemas.microsoft.com/office/drawing/2014/main" val="1618381094"/>
                    </a:ext>
                  </a:extLst>
                </a:gridCol>
              </a:tblGrid>
              <a:tr h="1881317">
                <a:tc>
                  <a:txBody>
                    <a:bodyPr/>
                    <a:lstStyle/>
                    <a:p>
                      <a:r>
                        <a:rPr lang="en-US" dirty="0"/>
                        <a:t>Backlog item</a:t>
                      </a:r>
                      <a:endParaRPr lang="en-IN" dirty="0"/>
                    </a:p>
                  </a:txBody>
                  <a:tcPr/>
                </a:tc>
                <a:tc>
                  <a:txBody>
                    <a:bodyPr/>
                    <a:lstStyle/>
                    <a:p>
                      <a:r>
                        <a:rPr lang="en-US" dirty="0"/>
                        <a:t>Status and completion date</a:t>
                      </a:r>
                      <a:endParaRPr lang="en-IN" dirty="0"/>
                    </a:p>
                  </a:txBody>
                  <a:tcPr/>
                </a:tc>
                <a:tc>
                  <a:txBody>
                    <a:bodyPr/>
                    <a:lstStyle/>
                    <a:p>
                      <a:r>
                        <a:rPr lang="en-US" dirty="0"/>
                        <a:t>Original estimate in hours</a:t>
                      </a:r>
                      <a:endParaRPr lang="en-IN" dirty="0"/>
                    </a:p>
                  </a:txBody>
                  <a:tcPr/>
                </a:tc>
                <a:tc>
                  <a:txBody>
                    <a:bodyPr/>
                    <a:lstStyle/>
                    <a:p>
                      <a:r>
                        <a:rPr lang="en-US" dirty="0"/>
                        <a:t>Day 1</a:t>
                      </a:r>
                    </a:p>
                    <a:p>
                      <a:endParaRPr lang="en-US" dirty="0"/>
                    </a:p>
                    <a:p>
                      <a:endParaRPr lang="en-US" dirty="0"/>
                    </a:p>
                    <a:p>
                      <a:endParaRPr lang="en-US" dirty="0"/>
                    </a:p>
                    <a:p>
                      <a:endParaRPr lang="en-US" dirty="0"/>
                    </a:p>
                    <a:p>
                      <a:r>
                        <a:rPr lang="en-US" dirty="0"/>
                        <a:t>15/09</a:t>
                      </a:r>
                      <a:endParaRPr lang="en-IN" dirty="0"/>
                    </a:p>
                  </a:txBody>
                  <a:tcPr/>
                </a:tc>
                <a:tc>
                  <a:txBody>
                    <a:bodyPr/>
                    <a:lstStyle/>
                    <a:p>
                      <a:r>
                        <a:rPr lang="en-US" dirty="0"/>
                        <a:t>DAY 2</a:t>
                      </a:r>
                    </a:p>
                    <a:p>
                      <a:endParaRPr lang="en-US" dirty="0"/>
                    </a:p>
                    <a:p>
                      <a:endParaRPr lang="en-US" dirty="0"/>
                    </a:p>
                    <a:p>
                      <a:endParaRPr lang="en-US" dirty="0"/>
                    </a:p>
                    <a:p>
                      <a:endParaRPr lang="en-US" dirty="0"/>
                    </a:p>
                    <a:p>
                      <a:r>
                        <a:rPr lang="en-US" dirty="0"/>
                        <a:t>20/09</a:t>
                      </a:r>
                      <a:endParaRPr lang="en-IN" dirty="0"/>
                    </a:p>
                  </a:txBody>
                  <a:tcPr/>
                </a:tc>
                <a:tc>
                  <a:txBody>
                    <a:bodyPr/>
                    <a:lstStyle/>
                    <a:p>
                      <a:r>
                        <a:rPr lang="en-US" dirty="0"/>
                        <a:t>DAY 3</a:t>
                      </a:r>
                    </a:p>
                    <a:p>
                      <a:endParaRPr lang="en-US" dirty="0"/>
                    </a:p>
                    <a:p>
                      <a:endParaRPr lang="en-US" dirty="0"/>
                    </a:p>
                    <a:p>
                      <a:endParaRPr lang="en-US" dirty="0"/>
                    </a:p>
                    <a:p>
                      <a:endParaRPr lang="en-US" dirty="0"/>
                    </a:p>
                    <a:p>
                      <a:r>
                        <a:rPr lang="en-US" dirty="0"/>
                        <a:t>21/09</a:t>
                      </a:r>
                      <a:endParaRPr lang="en-IN" dirty="0"/>
                    </a:p>
                  </a:txBody>
                  <a:tcPr/>
                </a:tc>
                <a:tc>
                  <a:txBody>
                    <a:bodyPr/>
                    <a:lstStyle/>
                    <a:p>
                      <a:r>
                        <a:rPr lang="en-US" dirty="0"/>
                        <a:t>DAY 4</a:t>
                      </a:r>
                    </a:p>
                    <a:p>
                      <a:endParaRPr lang="en-US" dirty="0"/>
                    </a:p>
                    <a:p>
                      <a:endParaRPr lang="en-US" dirty="0"/>
                    </a:p>
                    <a:p>
                      <a:endParaRPr lang="en-US" dirty="0"/>
                    </a:p>
                    <a:p>
                      <a:endParaRPr lang="en-US" dirty="0"/>
                    </a:p>
                    <a:p>
                      <a:r>
                        <a:rPr lang="en-US" dirty="0"/>
                        <a:t>28/09</a:t>
                      </a:r>
                      <a:endParaRPr lang="en-IN" dirty="0"/>
                    </a:p>
                  </a:txBody>
                  <a:tcPr/>
                </a:tc>
                <a:tc>
                  <a:txBody>
                    <a:bodyPr/>
                    <a:lstStyle/>
                    <a:p>
                      <a:r>
                        <a:rPr lang="en-US" dirty="0"/>
                        <a:t>DAY 5</a:t>
                      </a:r>
                    </a:p>
                    <a:p>
                      <a:endParaRPr lang="en-US" dirty="0"/>
                    </a:p>
                    <a:p>
                      <a:endParaRPr lang="en-US" dirty="0"/>
                    </a:p>
                    <a:p>
                      <a:endParaRPr lang="en-US" dirty="0"/>
                    </a:p>
                    <a:p>
                      <a:endParaRPr lang="en-US" dirty="0"/>
                    </a:p>
                    <a:p>
                      <a:r>
                        <a:rPr lang="en-US" dirty="0"/>
                        <a:t>29/09</a:t>
                      </a:r>
                      <a:endParaRPr lang="en-IN" dirty="0"/>
                    </a:p>
                  </a:txBody>
                  <a:tcPr/>
                </a:tc>
                <a:tc>
                  <a:txBody>
                    <a:bodyPr/>
                    <a:lstStyle/>
                    <a:p>
                      <a:r>
                        <a:rPr lang="en-US" dirty="0"/>
                        <a:t>DAY 6</a:t>
                      </a:r>
                    </a:p>
                    <a:p>
                      <a:endParaRPr lang="en-US" dirty="0"/>
                    </a:p>
                    <a:p>
                      <a:endParaRPr lang="en-US" dirty="0"/>
                    </a:p>
                    <a:p>
                      <a:endParaRPr lang="en-US" dirty="0"/>
                    </a:p>
                    <a:p>
                      <a:endParaRPr lang="en-US" dirty="0"/>
                    </a:p>
                    <a:p>
                      <a:r>
                        <a:rPr lang="en-US" dirty="0"/>
                        <a:t>04/10</a:t>
                      </a:r>
                      <a:endParaRPr lang="en-IN" dirty="0"/>
                    </a:p>
                  </a:txBody>
                  <a:tcPr/>
                </a:tc>
                <a:tc>
                  <a:txBody>
                    <a:bodyPr/>
                    <a:lstStyle/>
                    <a:p>
                      <a:r>
                        <a:rPr lang="en-US" dirty="0"/>
                        <a:t>DAY 7</a:t>
                      </a:r>
                    </a:p>
                    <a:p>
                      <a:endParaRPr lang="en-US" dirty="0"/>
                    </a:p>
                    <a:p>
                      <a:endParaRPr lang="en-US" dirty="0"/>
                    </a:p>
                    <a:p>
                      <a:endParaRPr lang="en-US" dirty="0"/>
                    </a:p>
                    <a:p>
                      <a:endParaRPr lang="en-US" dirty="0"/>
                    </a:p>
                    <a:p>
                      <a:r>
                        <a:rPr lang="en-US" dirty="0"/>
                        <a:t>05/10</a:t>
                      </a:r>
                    </a:p>
                    <a:p>
                      <a:endParaRPr lang="en-IN" dirty="0"/>
                    </a:p>
                  </a:txBody>
                  <a:tcPr/>
                </a:tc>
                <a:tc>
                  <a:txBody>
                    <a:bodyPr/>
                    <a:lstStyle/>
                    <a:p>
                      <a:r>
                        <a:rPr lang="en-US" dirty="0"/>
                        <a:t>DAY 8</a:t>
                      </a:r>
                    </a:p>
                    <a:p>
                      <a:endParaRPr lang="en-US" dirty="0"/>
                    </a:p>
                    <a:p>
                      <a:endParaRPr lang="en-US" dirty="0"/>
                    </a:p>
                    <a:p>
                      <a:endParaRPr lang="en-US" dirty="0"/>
                    </a:p>
                    <a:p>
                      <a:endParaRPr lang="en-US" dirty="0"/>
                    </a:p>
                    <a:p>
                      <a:r>
                        <a:rPr lang="en-US" dirty="0"/>
                        <a:t>06/10</a:t>
                      </a:r>
                      <a:endParaRPr lang="en-IN" dirty="0"/>
                    </a:p>
                  </a:txBody>
                  <a:tcPr/>
                </a:tc>
                <a:tc>
                  <a:txBody>
                    <a:bodyPr/>
                    <a:lstStyle/>
                    <a:p>
                      <a:r>
                        <a:rPr lang="en-US" dirty="0"/>
                        <a:t>DAY 9</a:t>
                      </a:r>
                    </a:p>
                    <a:p>
                      <a:endParaRPr lang="en-US" dirty="0"/>
                    </a:p>
                    <a:p>
                      <a:endParaRPr lang="en-US" dirty="0"/>
                    </a:p>
                    <a:p>
                      <a:endParaRPr lang="en-US" dirty="0"/>
                    </a:p>
                    <a:p>
                      <a:endParaRPr lang="en-US" dirty="0"/>
                    </a:p>
                    <a:p>
                      <a:r>
                        <a:rPr lang="en-US" dirty="0"/>
                        <a:t>11/10</a:t>
                      </a:r>
                      <a:endParaRPr lang="en-IN" dirty="0"/>
                    </a:p>
                  </a:txBody>
                  <a:tcPr/>
                </a:tc>
                <a:tc>
                  <a:txBody>
                    <a:bodyPr/>
                    <a:lstStyle/>
                    <a:p>
                      <a:r>
                        <a:rPr lang="en-US" dirty="0"/>
                        <a:t>DAY</a:t>
                      </a:r>
                    </a:p>
                    <a:p>
                      <a:r>
                        <a:rPr lang="en-US" dirty="0"/>
                        <a:t>10</a:t>
                      </a:r>
                    </a:p>
                    <a:p>
                      <a:endParaRPr lang="en-US" dirty="0"/>
                    </a:p>
                    <a:p>
                      <a:endParaRPr lang="en-US" dirty="0"/>
                    </a:p>
                    <a:p>
                      <a:endParaRPr lang="en-US" dirty="0"/>
                    </a:p>
                    <a:p>
                      <a:r>
                        <a:rPr lang="en-US" dirty="0"/>
                        <a:t>12/10 </a:t>
                      </a:r>
                      <a:endParaRPr lang="en-IN" dirty="0"/>
                    </a:p>
                  </a:txBody>
                  <a:tcPr/>
                </a:tc>
                <a:extLst>
                  <a:ext uri="{0D108BD9-81ED-4DB2-BD59-A6C34878D82A}">
                    <a16:rowId xmlns:a16="http://schemas.microsoft.com/office/drawing/2014/main" val="3608612812"/>
                  </a:ext>
                </a:extLst>
              </a:tr>
              <a:tr h="864722">
                <a:tc>
                  <a:txBody>
                    <a:bodyPr/>
                    <a:lstStyle/>
                    <a:p>
                      <a:r>
                        <a:rPr lang="en-US" dirty="0"/>
                        <a:t>Form Design</a:t>
                      </a:r>
                      <a:endParaRPr lang="en-IN" dirty="0"/>
                    </a:p>
                  </a:txBody>
                  <a:tcPr/>
                </a:tc>
                <a:tc>
                  <a:txBody>
                    <a:bodyPr/>
                    <a:lstStyle/>
                    <a:p>
                      <a:r>
                        <a:rPr lang="en-US" dirty="0"/>
                        <a:t>15/09</a:t>
                      </a:r>
                      <a:endParaRPr lang="en-IN" dirty="0"/>
                    </a:p>
                  </a:txBody>
                  <a:tcPr/>
                </a:tc>
                <a:tc>
                  <a:txBody>
                    <a:bodyPr/>
                    <a:lstStyle/>
                    <a:p>
                      <a:r>
                        <a:rPr lang="en-US" dirty="0"/>
                        <a:t>2</a:t>
                      </a:r>
                      <a:endParaRPr lang="en-IN" dirty="0"/>
                    </a:p>
                  </a:txBody>
                  <a:tcPr/>
                </a:tc>
                <a:tc>
                  <a:txBody>
                    <a:bodyPr/>
                    <a:lstStyle/>
                    <a:p>
                      <a:r>
                        <a:rPr lang="en-US" dirty="0"/>
                        <a:t>2</a:t>
                      </a:r>
                      <a:endParaRPr lang="en-IN" dirty="0"/>
                    </a:p>
                  </a:txBody>
                  <a:tcPr/>
                </a:tc>
                <a:tc>
                  <a:txBody>
                    <a:bodyPr/>
                    <a:lstStyle/>
                    <a:p>
                      <a:r>
                        <a:rPr lang="en-US" dirty="0"/>
                        <a:t>0</a:t>
                      </a:r>
                      <a:endParaRPr lang="en-IN" dirty="0"/>
                    </a:p>
                  </a:txBody>
                  <a:tcPr/>
                </a:tc>
                <a:tc>
                  <a:txBody>
                    <a:bodyPr/>
                    <a:lstStyle/>
                    <a:p>
                      <a:r>
                        <a:rPr lang="en-US" dirty="0"/>
                        <a:t>0</a:t>
                      </a:r>
                      <a:endParaRPr lang="en-IN" dirty="0"/>
                    </a:p>
                  </a:txBody>
                  <a:tcPr/>
                </a:tc>
                <a:tc>
                  <a:txBody>
                    <a:bodyPr/>
                    <a:lstStyle/>
                    <a:p>
                      <a:r>
                        <a:rPr lang="en-US" dirty="0"/>
                        <a:t>0</a:t>
                      </a:r>
                      <a:endParaRPr lang="en-IN" dirty="0"/>
                    </a:p>
                  </a:txBody>
                  <a:tcPr/>
                </a:tc>
                <a:tc>
                  <a:txBody>
                    <a:bodyPr/>
                    <a:lstStyle/>
                    <a:p>
                      <a:r>
                        <a:rPr lang="en-US" dirty="0"/>
                        <a:t>0</a:t>
                      </a:r>
                      <a:endParaRPr lang="en-IN" dirty="0"/>
                    </a:p>
                  </a:txBody>
                  <a:tcPr/>
                </a:tc>
                <a:tc>
                  <a:txBody>
                    <a:bodyPr/>
                    <a:lstStyle/>
                    <a:p>
                      <a:r>
                        <a:rPr lang="en-US" dirty="0"/>
                        <a:t>0</a:t>
                      </a:r>
                      <a:endParaRPr lang="en-IN" dirty="0"/>
                    </a:p>
                  </a:txBody>
                  <a:tcPr/>
                </a:tc>
                <a:tc>
                  <a:txBody>
                    <a:bodyPr/>
                    <a:lstStyle/>
                    <a:p>
                      <a:r>
                        <a:rPr lang="en-US" dirty="0"/>
                        <a:t>0</a:t>
                      </a:r>
                      <a:endParaRPr lang="en-IN" dirty="0"/>
                    </a:p>
                  </a:txBody>
                  <a:tcPr/>
                </a:tc>
                <a:tc>
                  <a:txBody>
                    <a:bodyPr/>
                    <a:lstStyle/>
                    <a:p>
                      <a:r>
                        <a:rPr lang="en-US" dirty="0"/>
                        <a:t>0</a:t>
                      </a:r>
                      <a:endParaRPr lang="en-IN" dirty="0"/>
                    </a:p>
                  </a:txBody>
                  <a:tcPr/>
                </a:tc>
                <a:tc>
                  <a:txBody>
                    <a:bodyPr/>
                    <a:lstStyle/>
                    <a:p>
                      <a:r>
                        <a:rPr lang="en-US" dirty="0"/>
                        <a:t>0</a:t>
                      </a:r>
                      <a:endParaRPr lang="en-IN" dirty="0"/>
                    </a:p>
                  </a:txBody>
                  <a:tcPr/>
                </a:tc>
                <a:tc>
                  <a:txBody>
                    <a:bodyPr/>
                    <a:lstStyle/>
                    <a:p>
                      <a:r>
                        <a:rPr lang="en-US" dirty="0"/>
                        <a:t>0</a:t>
                      </a:r>
                      <a:endParaRPr lang="en-IN" dirty="0"/>
                    </a:p>
                  </a:txBody>
                  <a:tcPr/>
                </a:tc>
                <a:extLst>
                  <a:ext uri="{0D108BD9-81ED-4DB2-BD59-A6C34878D82A}">
                    <a16:rowId xmlns:a16="http://schemas.microsoft.com/office/drawing/2014/main" val="669910454"/>
                  </a:ext>
                </a:extLst>
              </a:tr>
              <a:tr h="864722">
                <a:tc>
                  <a:txBody>
                    <a:bodyPr/>
                    <a:lstStyle/>
                    <a:p>
                      <a:r>
                        <a:rPr lang="en-US" dirty="0"/>
                        <a:t>Table Design</a:t>
                      </a:r>
                      <a:endParaRPr lang="en-IN" dirty="0"/>
                    </a:p>
                  </a:txBody>
                  <a:tcPr/>
                </a:tc>
                <a:tc>
                  <a:txBody>
                    <a:bodyPr/>
                    <a:lstStyle/>
                    <a:p>
                      <a:r>
                        <a:rPr lang="en-US" dirty="0"/>
                        <a:t>28/09</a:t>
                      </a:r>
                      <a:endParaRPr lang="en-IN" dirty="0"/>
                    </a:p>
                  </a:txBody>
                  <a:tcPr/>
                </a:tc>
                <a:tc>
                  <a:txBody>
                    <a:bodyPr/>
                    <a:lstStyle/>
                    <a:p>
                      <a:r>
                        <a:rPr lang="en-US" dirty="0"/>
                        <a:t>3</a:t>
                      </a:r>
                      <a:endParaRPr lang="en-IN" dirty="0"/>
                    </a:p>
                  </a:txBody>
                  <a:tcPr/>
                </a:tc>
                <a:tc>
                  <a:txBody>
                    <a:bodyPr/>
                    <a:lstStyle/>
                    <a:p>
                      <a:r>
                        <a:rPr lang="en-US" dirty="0"/>
                        <a:t>0</a:t>
                      </a:r>
                      <a:endParaRPr lang="en-IN" dirty="0"/>
                    </a:p>
                  </a:txBody>
                  <a:tcPr/>
                </a:tc>
                <a:tc>
                  <a:txBody>
                    <a:bodyPr/>
                    <a:lstStyle/>
                    <a:p>
                      <a:r>
                        <a:rPr lang="en-US" dirty="0"/>
                        <a:t>1</a:t>
                      </a:r>
                      <a:endParaRPr lang="en-IN" dirty="0"/>
                    </a:p>
                  </a:txBody>
                  <a:tcPr/>
                </a:tc>
                <a:tc>
                  <a:txBody>
                    <a:bodyPr/>
                    <a:lstStyle/>
                    <a:p>
                      <a:r>
                        <a:rPr lang="en-US" dirty="0"/>
                        <a:t>1</a:t>
                      </a:r>
                      <a:endParaRPr lang="en-IN" dirty="0"/>
                    </a:p>
                  </a:txBody>
                  <a:tcPr/>
                </a:tc>
                <a:tc>
                  <a:txBody>
                    <a:bodyPr/>
                    <a:lstStyle/>
                    <a:p>
                      <a:r>
                        <a:rPr lang="en-US" dirty="0"/>
                        <a:t>1</a:t>
                      </a:r>
                      <a:endParaRPr lang="en-IN" dirty="0"/>
                    </a:p>
                  </a:txBody>
                  <a:tcPr/>
                </a:tc>
                <a:tc>
                  <a:txBody>
                    <a:bodyPr/>
                    <a:lstStyle/>
                    <a:p>
                      <a:r>
                        <a:rPr lang="en-US" dirty="0"/>
                        <a:t>0</a:t>
                      </a:r>
                      <a:endParaRPr lang="en-IN" dirty="0"/>
                    </a:p>
                  </a:txBody>
                  <a:tcPr/>
                </a:tc>
                <a:tc>
                  <a:txBody>
                    <a:bodyPr/>
                    <a:lstStyle/>
                    <a:p>
                      <a:r>
                        <a:rPr lang="en-US" dirty="0"/>
                        <a:t>0</a:t>
                      </a:r>
                      <a:endParaRPr lang="en-IN" dirty="0"/>
                    </a:p>
                  </a:txBody>
                  <a:tcPr/>
                </a:tc>
                <a:tc>
                  <a:txBody>
                    <a:bodyPr/>
                    <a:lstStyle/>
                    <a:p>
                      <a:r>
                        <a:rPr lang="en-US" dirty="0"/>
                        <a:t>0</a:t>
                      </a:r>
                      <a:endParaRPr lang="en-IN" dirty="0"/>
                    </a:p>
                  </a:txBody>
                  <a:tcPr/>
                </a:tc>
                <a:tc>
                  <a:txBody>
                    <a:bodyPr/>
                    <a:lstStyle/>
                    <a:p>
                      <a:r>
                        <a:rPr lang="en-US" dirty="0"/>
                        <a:t>0</a:t>
                      </a:r>
                      <a:endParaRPr lang="en-IN" dirty="0"/>
                    </a:p>
                  </a:txBody>
                  <a:tcPr/>
                </a:tc>
                <a:tc>
                  <a:txBody>
                    <a:bodyPr/>
                    <a:lstStyle/>
                    <a:p>
                      <a:r>
                        <a:rPr lang="en-US" dirty="0"/>
                        <a:t>0</a:t>
                      </a:r>
                      <a:endParaRPr lang="en-IN" dirty="0"/>
                    </a:p>
                  </a:txBody>
                  <a:tcPr/>
                </a:tc>
                <a:tc>
                  <a:txBody>
                    <a:bodyPr/>
                    <a:lstStyle/>
                    <a:p>
                      <a:r>
                        <a:rPr lang="en-US" dirty="0"/>
                        <a:t>0</a:t>
                      </a:r>
                      <a:endParaRPr lang="en-IN" dirty="0"/>
                    </a:p>
                  </a:txBody>
                  <a:tcPr/>
                </a:tc>
                <a:extLst>
                  <a:ext uri="{0D108BD9-81ED-4DB2-BD59-A6C34878D82A}">
                    <a16:rowId xmlns:a16="http://schemas.microsoft.com/office/drawing/2014/main" val="274939640"/>
                  </a:ext>
                </a:extLst>
              </a:tr>
              <a:tr h="605306">
                <a:tc>
                  <a:txBody>
                    <a:bodyPr/>
                    <a:lstStyle/>
                    <a:p>
                      <a:r>
                        <a:rPr lang="en-US" dirty="0"/>
                        <a:t>Coding</a:t>
                      </a:r>
                      <a:endParaRPr lang="en-IN" dirty="0"/>
                    </a:p>
                  </a:txBody>
                  <a:tcPr/>
                </a:tc>
                <a:tc>
                  <a:txBody>
                    <a:bodyPr/>
                    <a:lstStyle/>
                    <a:p>
                      <a:r>
                        <a:rPr lang="en-US" dirty="0"/>
                        <a:t>06/10</a:t>
                      </a:r>
                      <a:endParaRPr lang="en-IN" dirty="0"/>
                    </a:p>
                  </a:txBody>
                  <a:tcPr/>
                </a:tc>
                <a:tc>
                  <a:txBody>
                    <a:bodyPr/>
                    <a:lstStyle/>
                    <a:p>
                      <a:r>
                        <a:rPr lang="en-US" dirty="0"/>
                        <a:t>6</a:t>
                      </a:r>
                      <a:endParaRPr lang="en-IN" dirty="0"/>
                    </a:p>
                  </a:txBody>
                  <a:tcPr/>
                </a:tc>
                <a:tc>
                  <a:txBody>
                    <a:bodyPr/>
                    <a:lstStyle/>
                    <a:p>
                      <a:r>
                        <a:rPr lang="en-US" dirty="0"/>
                        <a:t>0</a:t>
                      </a:r>
                      <a:endParaRPr lang="en-IN" dirty="0"/>
                    </a:p>
                  </a:txBody>
                  <a:tcPr/>
                </a:tc>
                <a:tc>
                  <a:txBody>
                    <a:bodyPr/>
                    <a:lstStyle/>
                    <a:p>
                      <a:r>
                        <a:rPr lang="en-US" dirty="0"/>
                        <a:t>0</a:t>
                      </a:r>
                      <a:endParaRPr lang="en-IN" dirty="0"/>
                    </a:p>
                  </a:txBody>
                  <a:tcPr/>
                </a:tc>
                <a:tc>
                  <a:txBody>
                    <a:bodyPr/>
                    <a:lstStyle/>
                    <a:p>
                      <a:r>
                        <a:rPr lang="en-US" dirty="0"/>
                        <a:t>0</a:t>
                      </a:r>
                      <a:endParaRPr lang="en-IN" dirty="0"/>
                    </a:p>
                  </a:txBody>
                  <a:tcPr/>
                </a:tc>
                <a:tc>
                  <a:txBody>
                    <a:bodyPr/>
                    <a:lstStyle/>
                    <a:p>
                      <a:r>
                        <a:rPr lang="en-US" dirty="0"/>
                        <a:t>0</a:t>
                      </a:r>
                      <a:endParaRPr lang="en-IN" dirty="0"/>
                    </a:p>
                  </a:txBody>
                  <a:tcPr/>
                </a:tc>
                <a:tc>
                  <a:txBody>
                    <a:bodyPr/>
                    <a:lstStyle/>
                    <a:p>
                      <a:r>
                        <a:rPr lang="en-US" dirty="0"/>
                        <a:t>2</a:t>
                      </a:r>
                      <a:endParaRPr lang="en-IN" dirty="0"/>
                    </a:p>
                  </a:txBody>
                  <a:tcPr/>
                </a:tc>
                <a:tc>
                  <a:txBody>
                    <a:bodyPr/>
                    <a:lstStyle/>
                    <a:p>
                      <a:r>
                        <a:rPr lang="en-US" dirty="0"/>
                        <a:t>1</a:t>
                      </a:r>
                      <a:endParaRPr lang="en-IN" dirty="0"/>
                    </a:p>
                  </a:txBody>
                  <a:tcPr/>
                </a:tc>
                <a:tc>
                  <a:txBody>
                    <a:bodyPr/>
                    <a:lstStyle/>
                    <a:p>
                      <a:r>
                        <a:rPr lang="en-US" dirty="0"/>
                        <a:t>1</a:t>
                      </a:r>
                      <a:endParaRPr lang="en-IN" dirty="0"/>
                    </a:p>
                  </a:txBody>
                  <a:tcPr/>
                </a:tc>
                <a:tc>
                  <a:txBody>
                    <a:bodyPr/>
                    <a:lstStyle/>
                    <a:p>
                      <a:r>
                        <a:rPr lang="en-US" dirty="0"/>
                        <a:t>2</a:t>
                      </a:r>
                      <a:endParaRPr lang="en-IN" dirty="0"/>
                    </a:p>
                  </a:txBody>
                  <a:tcPr/>
                </a:tc>
                <a:tc>
                  <a:txBody>
                    <a:bodyPr/>
                    <a:lstStyle/>
                    <a:p>
                      <a:r>
                        <a:rPr lang="en-US" dirty="0"/>
                        <a:t>0</a:t>
                      </a:r>
                      <a:endParaRPr lang="en-IN" dirty="0"/>
                    </a:p>
                  </a:txBody>
                  <a:tcPr/>
                </a:tc>
                <a:tc>
                  <a:txBody>
                    <a:bodyPr/>
                    <a:lstStyle/>
                    <a:p>
                      <a:r>
                        <a:rPr lang="en-US" dirty="0"/>
                        <a:t>0</a:t>
                      </a:r>
                      <a:endParaRPr lang="en-IN" dirty="0"/>
                    </a:p>
                  </a:txBody>
                  <a:tcPr/>
                </a:tc>
                <a:extLst>
                  <a:ext uri="{0D108BD9-81ED-4DB2-BD59-A6C34878D82A}">
                    <a16:rowId xmlns:a16="http://schemas.microsoft.com/office/drawing/2014/main" val="1777329705"/>
                  </a:ext>
                </a:extLst>
              </a:tr>
              <a:tr h="1124140">
                <a:tc>
                  <a:txBody>
                    <a:bodyPr/>
                    <a:lstStyle/>
                    <a:p>
                      <a:r>
                        <a:rPr lang="en-US" dirty="0"/>
                        <a:t>Testing&amp;validation</a:t>
                      </a:r>
                      <a:endParaRPr lang="en-IN" dirty="0"/>
                    </a:p>
                  </a:txBody>
                  <a:tcPr/>
                </a:tc>
                <a:tc>
                  <a:txBody>
                    <a:bodyPr/>
                    <a:lstStyle/>
                    <a:p>
                      <a:r>
                        <a:rPr lang="en-US" dirty="0"/>
                        <a:t>12/10</a:t>
                      </a:r>
                      <a:endParaRPr lang="en-IN" dirty="0"/>
                    </a:p>
                  </a:txBody>
                  <a:tcPr/>
                </a:tc>
                <a:tc>
                  <a:txBody>
                    <a:bodyPr/>
                    <a:lstStyle/>
                    <a:p>
                      <a:r>
                        <a:rPr lang="en-US" dirty="0"/>
                        <a:t>2</a:t>
                      </a:r>
                      <a:endParaRPr lang="en-IN" dirty="0"/>
                    </a:p>
                  </a:txBody>
                  <a:tcPr/>
                </a:tc>
                <a:tc>
                  <a:txBody>
                    <a:bodyPr/>
                    <a:lstStyle/>
                    <a:p>
                      <a:r>
                        <a:rPr lang="en-US" dirty="0"/>
                        <a:t>0</a:t>
                      </a:r>
                      <a:endParaRPr lang="en-IN" dirty="0"/>
                    </a:p>
                  </a:txBody>
                  <a:tcPr/>
                </a:tc>
                <a:tc>
                  <a:txBody>
                    <a:bodyPr/>
                    <a:lstStyle/>
                    <a:p>
                      <a:r>
                        <a:rPr lang="en-US" dirty="0"/>
                        <a:t>0</a:t>
                      </a:r>
                      <a:endParaRPr lang="en-IN" dirty="0"/>
                    </a:p>
                  </a:txBody>
                  <a:tcPr/>
                </a:tc>
                <a:tc>
                  <a:txBody>
                    <a:bodyPr/>
                    <a:lstStyle/>
                    <a:p>
                      <a:r>
                        <a:rPr lang="en-US" dirty="0"/>
                        <a:t>0</a:t>
                      </a:r>
                      <a:endParaRPr lang="en-IN" dirty="0"/>
                    </a:p>
                  </a:txBody>
                  <a:tcPr/>
                </a:tc>
                <a:tc>
                  <a:txBody>
                    <a:bodyPr/>
                    <a:lstStyle/>
                    <a:p>
                      <a:r>
                        <a:rPr lang="en-US" dirty="0"/>
                        <a:t>0</a:t>
                      </a:r>
                      <a:endParaRPr lang="en-IN" dirty="0"/>
                    </a:p>
                  </a:txBody>
                  <a:tcPr/>
                </a:tc>
                <a:tc>
                  <a:txBody>
                    <a:bodyPr/>
                    <a:lstStyle/>
                    <a:p>
                      <a:r>
                        <a:rPr lang="en-US" dirty="0"/>
                        <a:t>0</a:t>
                      </a:r>
                      <a:endParaRPr lang="en-IN" dirty="0"/>
                    </a:p>
                  </a:txBody>
                  <a:tcPr/>
                </a:tc>
                <a:tc>
                  <a:txBody>
                    <a:bodyPr/>
                    <a:lstStyle/>
                    <a:p>
                      <a:r>
                        <a:rPr lang="en-US" dirty="0"/>
                        <a:t>0</a:t>
                      </a:r>
                      <a:endParaRPr lang="en-IN" dirty="0"/>
                    </a:p>
                  </a:txBody>
                  <a:tcPr/>
                </a:tc>
                <a:tc>
                  <a:txBody>
                    <a:bodyPr/>
                    <a:lstStyle/>
                    <a:p>
                      <a:r>
                        <a:rPr lang="en-US" dirty="0"/>
                        <a:t>0</a:t>
                      </a:r>
                      <a:endParaRPr lang="en-IN" dirty="0"/>
                    </a:p>
                  </a:txBody>
                  <a:tcPr/>
                </a:tc>
                <a:tc>
                  <a:txBody>
                    <a:bodyPr/>
                    <a:lstStyle/>
                    <a:p>
                      <a:r>
                        <a:rPr lang="en-US" dirty="0"/>
                        <a:t>0</a:t>
                      </a:r>
                      <a:endParaRPr lang="en-IN" dirty="0"/>
                    </a:p>
                  </a:txBody>
                  <a:tcPr/>
                </a:tc>
                <a:tc>
                  <a:txBody>
                    <a:bodyPr/>
                    <a:lstStyle/>
                    <a:p>
                      <a:r>
                        <a:rPr lang="en-US" dirty="0"/>
                        <a:t>1</a:t>
                      </a:r>
                      <a:endParaRPr lang="en-IN" dirty="0"/>
                    </a:p>
                  </a:txBody>
                  <a:tcPr/>
                </a:tc>
                <a:tc>
                  <a:txBody>
                    <a:bodyPr/>
                    <a:lstStyle/>
                    <a:p>
                      <a:r>
                        <a:rPr lang="en-US" dirty="0"/>
                        <a:t>1</a:t>
                      </a:r>
                      <a:endParaRPr lang="en-IN" dirty="0"/>
                    </a:p>
                  </a:txBody>
                  <a:tcPr/>
                </a:tc>
                <a:extLst>
                  <a:ext uri="{0D108BD9-81ED-4DB2-BD59-A6C34878D82A}">
                    <a16:rowId xmlns:a16="http://schemas.microsoft.com/office/drawing/2014/main" val="4267754471"/>
                  </a:ext>
                </a:extLst>
              </a:tr>
              <a:tr h="346218">
                <a:tc gridSpan="2">
                  <a:txBody>
                    <a:bodyPr/>
                    <a:lstStyle/>
                    <a:p>
                      <a:r>
                        <a:rPr lang="en-US" dirty="0"/>
                        <a:t>    Total</a:t>
                      </a:r>
                      <a:endParaRPr lang="en-IN" dirty="0"/>
                    </a:p>
                  </a:txBody>
                  <a:tcPr/>
                </a:tc>
                <a:tc hMerge="1">
                  <a:txBody>
                    <a:bodyPr/>
                    <a:lstStyle/>
                    <a:p>
                      <a:endParaRPr lang="en-IN" dirty="0"/>
                    </a:p>
                  </a:txBody>
                  <a:tcPr/>
                </a:tc>
                <a:tc>
                  <a:txBody>
                    <a:bodyPr/>
                    <a:lstStyle/>
                    <a:p>
                      <a:r>
                        <a:rPr lang="en-US" dirty="0"/>
                        <a:t>13</a:t>
                      </a:r>
                      <a:endParaRPr lang="en-IN" dirty="0"/>
                    </a:p>
                  </a:txBody>
                  <a:tcPr/>
                </a:tc>
                <a:tc>
                  <a:txBody>
                    <a:bodyPr/>
                    <a:lstStyle/>
                    <a:p>
                      <a:r>
                        <a:rPr lang="en-US" dirty="0"/>
                        <a:t>2</a:t>
                      </a:r>
                      <a:endParaRPr lang="en-IN" dirty="0"/>
                    </a:p>
                  </a:txBody>
                  <a:tcPr/>
                </a:tc>
                <a:tc>
                  <a:txBody>
                    <a:bodyPr/>
                    <a:lstStyle/>
                    <a:p>
                      <a:r>
                        <a:rPr lang="en-US" dirty="0"/>
                        <a:t>1</a:t>
                      </a:r>
                      <a:endParaRPr lang="en-IN" dirty="0"/>
                    </a:p>
                  </a:txBody>
                  <a:tcPr/>
                </a:tc>
                <a:tc>
                  <a:txBody>
                    <a:bodyPr/>
                    <a:lstStyle/>
                    <a:p>
                      <a:r>
                        <a:rPr lang="en-US" dirty="0"/>
                        <a:t>1</a:t>
                      </a:r>
                      <a:endParaRPr lang="en-IN" dirty="0"/>
                    </a:p>
                  </a:txBody>
                  <a:tcPr/>
                </a:tc>
                <a:tc>
                  <a:txBody>
                    <a:bodyPr/>
                    <a:lstStyle/>
                    <a:p>
                      <a:r>
                        <a:rPr lang="en-US" dirty="0"/>
                        <a:t>1</a:t>
                      </a:r>
                      <a:endParaRPr lang="en-IN" dirty="0"/>
                    </a:p>
                  </a:txBody>
                  <a:tcPr/>
                </a:tc>
                <a:tc>
                  <a:txBody>
                    <a:bodyPr/>
                    <a:lstStyle/>
                    <a:p>
                      <a:r>
                        <a:rPr lang="en-US" dirty="0"/>
                        <a:t>2</a:t>
                      </a:r>
                      <a:endParaRPr lang="en-IN" dirty="0"/>
                    </a:p>
                  </a:txBody>
                  <a:tcPr/>
                </a:tc>
                <a:tc>
                  <a:txBody>
                    <a:bodyPr/>
                    <a:lstStyle/>
                    <a:p>
                      <a:r>
                        <a:rPr lang="en-US" dirty="0"/>
                        <a:t>1</a:t>
                      </a:r>
                      <a:endParaRPr lang="en-IN" dirty="0"/>
                    </a:p>
                  </a:txBody>
                  <a:tcPr/>
                </a:tc>
                <a:tc>
                  <a:txBody>
                    <a:bodyPr/>
                    <a:lstStyle/>
                    <a:p>
                      <a:r>
                        <a:rPr lang="en-US" dirty="0"/>
                        <a:t>1</a:t>
                      </a:r>
                      <a:endParaRPr lang="en-IN" dirty="0"/>
                    </a:p>
                  </a:txBody>
                  <a:tcPr/>
                </a:tc>
                <a:tc>
                  <a:txBody>
                    <a:bodyPr/>
                    <a:lstStyle/>
                    <a:p>
                      <a:r>
                        <a:rPr lang="en-US" dirty="0"/>
                        <a:t>2</a:t>
                      </a:r>
                      <a:endParaRPr lang="en-IN" dirty="0"/>
                    </a:p>
                  </a:txBody>
                  <a:tcPr/>
                </a:tc>
                <a:tc>
                  <a:txBody>
                    <a:bodyPr/>
                    <a:lstStyle/>
                    <a:p>
                      <a:r>
                        <a:rPr lang="en-US" dirty="0"/>
                        <a:t>1</a:t>
                      </a:r>
                      <a:endParaRPr lang="en-IN" dirty="0"/>
                    </a:p>
                  </a:txBody>
                  <a:tcPr/>
                </a:tc>
                <a:tc>
                  <a:txBody>
                    <a:bodyPr/>
                    <a:lstStyle/>
                    <a:p>
                      <a:r>
                        <a:rPr lang="en-US" dirty="0"/>
                        <a:t>1</a:t>
                      </a:r>
                      <a:endParaRPr lang="en-IN" dirty="0"/>
                    </a:p>
                  </a:txBody>
                  <a:tcPr/>
                </a:tc>
                <a:extLst>
                  <a:ext uri="{0D108BD9-81ED-4DB2-BD59-A6C34878D82A}">
                    <a16:rowId xmlns:a16="http://schemas.microsoft.com/office/drawing/2014/main" val="624615685"/>
                  </a:ext>
                </a:extLst>
              </a:tr>
            </a:tbl>
          </a:graphicData>
        </a:graphic>
      </p:graphicFrame>
      <p:sp>
        <p:nvSpPr>
          <p:cNvPr id="2" name="Subtitle 2">
            <a:extLst>
              <a:ext uri="{FF2B5EF4-FFF2-40B4-BE49-F238E27FC236}">
                <a16:creationId xmlns:a16="http://schemas.microsoft.com/office/drawing/2014/main" id="{A924FEBB-7AAB-F867-E220-8D247185F5B6}"/>
              </a:ext>
            </a:extLst>
          </p:cNvPr>
          <p:cNvSpPr txBox="1">
            <a:spLocks/>
          </p:cNvSpPr>
          <p:nvPr/>
        </p:nvSpPr>
        <p:spPr>
          <a:xfrm>
            <a:off x="4872038" y="6486526"/>
            <a:ext cx="2343150" cy="242888"/>
          </a:xfrm>
          <a:prstGeom prst="rect">
            <a:avLst/>
          </a:prstGeom>
        </p:spPr>
        <p:txBody>
          <a:bodyPr vert="horz" lIns="91440" tIns="45720" rIns="91440" bIns="45720" rtlCol="0">
            <a:normAutofit fontScale="55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a:t>14</a:t>
            </a:r>
          </a:p>
        </p:txBody>
      </p:sp>
    </p:spTree>
    <p:extLst>
      <p:ext uri="{BB962C8B-B14F-4D97-AF65-F5344CB8AC3E}">
        <p14:creationId xmlns:p14="http://schemas.microsoft.com/office/powerpoint/2010/main" val="31759028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FE1E3-9236-7794-905C-EBA75D083BEE}"/>
              </a:ext>
            </a:extLst>
          </p:cNvPr>
          <p:cNvSpPr>
            <a:spLocks noGrp="1"/>
          </p:cNvSpPr>
          <p:nvPr>
            <p:ph type="title"/>
          </p:nvPr>
        </p:nvSpPr>
        <p:spPr>
          <a:xfrm>
            <a:off x="371475" y="-114300"/>
            <a:ext cx="10982325" cy="657225"/>
          </a:xfrm>
        </p:spPr>
        <p:txBody>
          <a:bodyPr>
            <a:normAutofit/>
          </a:bodyPr>
          <a:lstStyle/>
          <a:p>
            <a:r>
              <a:rPr lang="en-US" sz="3200" b="1" dirty="0"/>
              <a:t>SPRINT 2</a:t>
            </a:r>
            <a:endParaRPr lang="en-IN" sz="3200" b="1" dirty="0"/>
          </a:p>
        </p:txBody>
      </p:sp>
      <p:graphicFrame>
        <p:nvGraphicFramePr>
          <p:cNvPr id="3" name="Table 2">
            <a:extLst>
              <a:ext uri="{FF2B5EF4-FFF2-40B4-BE49-F238E27FC236}">
                <a16:creationId xmlns:a16="http://schemas.microsoft.com/office/drawing/2014/main" id="{E406C55B-A22F-FC7E-6304-9DA9E9E75FA6}"/>
              </a:ext>
            </a:extLst>
          </p:cNvPr>
          <p:cNvGraphicFramePr>
            <a:graphicFrameLocks noGrp="1"/>
          </p:cNvGraphicFramePr>
          <p:nvPr>
            <p:extLst>
              <p:ext uri="{D42A27DB-BD31-4B8C-83A1-F6EECF244321}">
                <p14:modId xmlns:p14="http://schemas.microsoft.com/office/powerpoint/2010/main" val="2717223226"/>
              </p:ext>
            </p:extLst>
          </p:nvPr>
        </p:nvGraphicFramePr>
        <p:xfrm>
          <a:off x="219080" y="400051"/>
          <a:ext cx="11710984" cy="6033024"/>
        </p:xfrm>
        <a:graphic>
          <a:graphicData uri="http://schemas.openxmlformats.org/drawingml/2006/table">
            <a:tbl>
              <a:tblPr firstRow="1" bandRow="1">
                <a:tableStyleId>{F5AB1C69-6EDB-4FF4-983F-18BD219EF322}</a:tableStyleId>
              </a:tblPr>
              <a:tblGrid>
                <a:gridCol w="852798">
                  <a:extLst>
                    <a:ext uri="{9D8B030D-6E8A-4147-A177-3AD203B41FA5}">
                      <a16:colId xmlns:a16="http://schemas.microsoft.com/office/drawing/2014/main" val="893867496"/>
                    </a:ext>
                  </a:extLst>
                </a:gridCol>
                <a:gridCol w="948075">
                  <a:extLst>
                    <a:ext uri="{9D8B030D-6E8A-4147-A177-3AD203B41FA5}">
                      <a16:colId xmlns:a16="http://schemas.microsoft.com/office/drawing/2014/main" val="2684532274"/>
                    </a:ext>
                  </a:extLst>
                </a:gridCol>
                <a:gridCol w="757526">
                  <a:extLst>
                    <a:ext uri="{9D8B030D-6E8A-4147-A177-3AD203B41FA5}">
                      <a16:colId xmlns:a16="http://schemas.microsoft.com/office/drawing/2014/main" val="207125608"/>
                    </a:ext>
                  </a:extLst>
                </a:gridCol>
                <a:gridCol w="852798">
                  <a:extLst>
                    <a:ext uri="{9D8B030D-6E8A-4147-A177-3AD203B41FA5}">
                      <a16:colId xmlns:a16="http://schemas.microsoft.com/office/drawing/2014/main" val="2659363237"/>
                    </a:ext>
                  </a:extLst>
                </a:gridCol>
                <a:gridCol w="852798">
                  <a:extLst>
                    <a:ext uri="{9D8B030D-6E8A-4147-A177-3AD203B41FA5}">
                      <a16:colId xmlns:a16="http://schemas.microsoft.com/office/drawing/2014/main" val="3747063832"/>
                    </a:ext>
                  </a:extLst>
                </a:gridCol>
                <a:gridCol w="852798">
                  <a:extLst>
                    <a:ext uri="{9D8B030D-6E8A-4147-A177-3AD203B41FA5}">
                      <a16:colId xmlns:a16="http://schemas.microsoft.com/office/drawing/2014/main" val="3907051254"/>
                    </a:ext>
                  </a:extLst>
                </a:gridCol>
                <a:gridCol w="852798">
                  <a:extLst>
                    <a:ext uri="{9D8B030D-6E8A-4147-A177-3AD203B41FA5}">
                      <a16:colId xmlns:a16="http://schemas.microsoft.com/office/drawing/2014/main" val="3016395538"/>
                    </a:ext>
                  </a:extLst>
                </a:gridCol>
                <a:gridCol w="852798">
                  <a:extLst>
                    <a:ext uri="{9D8B030D-6E8A-4147-A177-3AD203B41FA5}">
                      <a16:colId xmlns:a16="http://schemas.microsoft.com/office/drawing/2014/main" val="3277570845"/>
                    </a:ext>
                  </a:extLst>
                </a:gridCol>
                <a:gridCol w="852798">
                  <a:extLst>
                    <a:ext uri="{9D8B030D-6E8A-4147-A177-3AD203B41FA5}">
                      <a16:colId xmlns:a16="http://schemas.microsoft.com/office/drawing/2014/main" val="591113390"/>
                    </a:ext>
                  </a:extLst>
                </a:gridCol>
                <a:gridCol w="852798">
                  <a:extLst>
                    <a:ext uri="{9D8B030D-6E8A-4147-A177-3AD203B41FA5}">
                      <a16:colId xmlns:a16="http://schemas.microsoft.com/office/drawing/2014/main" val="3273665381"/>
                    </a:ext>
                  </a:extLst>
                </a:gridCol>
                <a:gridCol w="852798">
                  <a:extLst>
                    <a:ext uri="{9D8B030D-6E8A-4147-A177-3AD203B41FA5}">
                      <a16:colId xmlns:a16="http://schemas.microsoft.com/office/drawing/2014/main" val="3835786823"/>
                    </a:ext>
                  </a:extLst>
                </a:gridCol>
                <a:gridCol w="795662">
                  <a:extLst>
                    <a:ext uri="{9D8B030D-6E8A-4147-A177-3AD203B41FA5}">
                      <a16:colId xmlns:a16="http://schemas.microsoft.com/office/drawing/2014/main" val="742356449"/>
                    </a:ext>
                  </a:extLst>
                </a:gridCol>
                <a:gridCol w="826658">
                  <a:extLst>
                    <a:ext uri="{9D8B030D-6E8A-4147-A177-3AD203B41FA5}">
                      <a16:colId xmlns:a16="http://schemas.microsoft.com/office/drawing/2014/main" val="1521964596"/>
                    </a:ext>
                  </a:extLst>
                </a:gridCol>
                <a:gridCol w="707881">
                  <a:extLst>
                    <a:ext uri="{9D8B030D-6E8A-4147-A177-3AD203B41FA5}">
                      <a16:colId xmlns:a16="http://schemas.microsoft.com/office/drawing/2014/main" val="3078228760"/>
                    </a:ext>
                  </a:extLst>
                </a:gridCol>
              </a:tblGrid>
              <a:tr h="240860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Backlog item</a:t>
                      </a:r>
                      <a:endParaRPr lang="en-IN" dirty="0"/>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Status and completion date</a:t>
                      </a:r>
                      <a:endParaRPr lang="en-IN" dirty="0"/>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Original estimate in hours</a:t>
                      </a:r>
                      <a:endParaRPr lang="en-IN" dirty="0"/>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Day 1</a:t>
                      </a:r>
                      <a:endParaRPr lang="en-IN" dirty="0"/>
                    </a:p>
                    <a:p>
                      <a:endParaRPr lang="en-IN" dirty="0"/>
                    </a:p>
                    <a:p>
                      <a:endParaRPr lang="en-IN" dirty="0"/>
                    </a:p>
                    <a:p>
                      <a:endParaRPr lang="en-IN" dirty="0"/>
                    </a:p>
                    <a:p>
                      <a:endParaRPr lang="en-IN" dirty="0"/>
                    </a:p>
                    <a:p>
                      <a:r>
                        <a:rPr lang="en-IN" dirty="0"/>
                        <a:t>13/10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Day 2</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18/10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Day 3</a:t>
                      </a:r>
                      <a:endParaRPr lang="en-IN" dirty="0"/>
                    </a:p>
                    <a:p>
                      <a:endParaRPr lang="en-IN" dirty="0"/>
                    </a:p>
                    <a:p>
                      <a:endParaRPr lang="en-IN" dirty="0"/>
                    </a:p>
                    <a:p>
                      <a:endParaRPr lang="en-IN" dirty="0"/>
                    </a:p>
                    <a:p>
                      <a:endParaRPr lang="en-IN" dirty="0"/>
                    </a:p>
                    <a:p>
                      <a:r>
                        <a:rPr lang="en-IN" dirty="0"/>
                        <a:t>19/10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Day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4</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20/10</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Day 5</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25/10</a:t>
                      </a:r>
                      <a:endParaRPr lang="en-IN" dirty="0"/>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Day 6</a:t>
                      </a:r>
                      <a:endParaRPr lang="en-IN" dirty="0"/>
                    </a:p>
                    <a:p>
                      <a:endParaRPr lang="en-IN" dirty="0"/>
                    </a:p>
                    <a:p>
                      <a:endParaRPr lang="en-IN" dirty="0"/>
                    </a:p>
                    <a:p>
                      <a:endParaRPr lang="en-IN" dirty="0"/>
                    </a:p>
                    <a:p>
                      <a:endParaRPr lang="en-IN" dirty="0"/>
                    </a:p>
                    <a:p>
                      <a:r>
                        <a:rPr lang="en-IN" dirty="0"/>
                        <a:t>26/10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Day 7</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27/10</a:t>
                      </a:r>
                      <a:endParaRPr lang="en-IN" dirty="0"/>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Day 8</a:t>
                      </a:r>
                      <a:endParaRPr lang="en-IN" dirty="0"/>
                    </a:p>
                    <a:p>
                      <a:endParaRPr lang="en-IN" dirty="0"/>
                    </a:p>
                    <a:p>
                      <a:endParaRPr lang="en-IN" dirty="0"/>
                    </a:p>
                    <a:p>
                      <a:endParaRPr lang="en-IN" dirty="0"/>
                    </a:p>
                    <a:p>
                      <a:endParaRPr lang="en-IN" dirty="0"/>
                    </a:p>
                    <a:p>
                      <a:r>
                        <a:rPr lang="en-IN" dirty="0"/>
                        <a:t>01/11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Day 9</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02/11</a:t>
                      </a:r>
                      <a:endParaRPr lang="en-IN" dirty="0"/>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Day 10</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03/11</a:t>
                      </a:r>
                      <a:endParaRPr lang="en-IN" dirty="0"/>
                    </a:p>
                    <a:p>
                      <a:endParaRPr lang="en-IN" dirty="0"/>
                    </a:p>
                  </a:txBody>
                  <a:tcPr/>
                </a:tc>
                <a:tc>
                  <a:txBody>
                    <a:bodyPr/>
                    <a:lstStyle/>
                    <a:p>
                      <a:r>
                        <a:rPr lang="en-US" dirty="0"/>
                        <a:t>Day 11</a:t>
                      </a:r>
                    </a:p>
                    <a:p>
                      <a:endParaRPr lang="en-US" dirty="0"/>
                    </a:p>
                    <a:p>
                      <a:endParaRPr lang="en-US" dirty="0"/>
                    </a:p>
                    <a:p>
                      <a:endParaRPr lang="en-US" dirty="0"/>
                    </a:p>
                    <a:p>
                      <a:r>
                        <a:rPr lang="en-IN" dirty="0"/>
                        <a:t>8/11</a:t>
                      </a:r>
                    </a:p>
                  </a:txBody>
                  <a:tcPr/>
                </a:tc>
                <a:extLst>
                  <a:ext uri="{0D108BD9-81ED-4DB2-BD59-A6C34878D82A}">
                    <a16:rowId xmlns:a16="http://schemas.microsoft.com/office/drawing/2014/main" val="1032902041"/>
                  </a:ext>
                </a:extLst>
              </a:tr>
              <a:tr h="860217">
                <a:tc>
                  <a:txBody>
                    <a:bodyPr/>
                    <a:lstStyle/>
                    <a:p>
                      <a:r>
                        <a:rPr lang="en-US" dirty="0"/>
                        <a:t>Form design</a:t>
                      </a:r>
                      <a:endParaRPr lang="en-IN" dirty="0"/>
                    </a:p>
                  </a:txBody>
                  <a:tcPr/>
                </a:tc>
                <a:tc>
                  <a:txBody>
                    <a:bodyPr/>
                    <a:lstStyle/>
                    <a:p>
                      <a:r>
                        <a:rPr lang="en-US" dirty="0"/>
                        <a:t>13/10</a:t>
                      </a:r>
                      <a:endParaRPr lang="en-IN" dirty="0"/>
                    </a:p>
                  </a:txBody>
                  <a:tcPr/>
                </a:tc>
                <a:tc>
                  <a:txBody>
                    <a:bodyPr/>
                    <a:lstStyle/>
                    <a:p>
                      <a:r>
                        <a:rPr lang="en-US" dirty="0"/>
                        <a:t>2</a:t>
                      </a:r>
                      <a:endParaRPr lang="en-IN" dirty="0"/>
                    </a:p>
                  </a:txBody>
                  <a:tcPr/>
                </a:tc>
                <a:tc>
                  <a:txBody>
                    <a:bodyPr/>
                    <a:lstStyle/>
                    <a:p>
                      <a:r>
                        <a:rPr lang="en-US" dirty="0"/>
                        <a:t>2</a:t>
                      </a:r>
                      <a:endParaRPr lang="en-IN" dirty="0"/>
                    </a:p>
                  </a:txBody>
                  <a:tcPr/>
                </a:tc>
                <a:tc>
                  <a:txBody>
                    <a:bodyPr/>
                    <a:lstStyle/>
                    <a:p>
                      <a:r>
                        <a:rPr lang="en-US" dirty="0"/>
                        <a:t>0</a:t>
                      </a:r>
                      <a:endParaRPr lang="en-IN" dirty="0"/>
                    </a:p>
                  </a:txBody>
                  <a:tcPr/>
                </a:tc>
                <a:tc>
                  <a:txBody>
                    <a:bodyPr/>
                    <a:lstStyle/>
                    <a:p>
                      <a:r>
                        <a:rPr lang="en-US" dirty="0"/>
                        <a:t>0</a:t>
                      </a:r>
                      <a:endParaRPr lang="en-IN" dirty="0"/>
                    </a:p>
                  </a:txBody>
                  <a:tcPr/>
                </a:tc>
                <a:tc>
                  <a:txBody>
                    <a:bodyPr/>
                    <a:lstStyle/>
                    <a:p>
                      <a:r>
                        <a:rPr lang="en-US" dirty="0"/>
                        <a:t>0</a:t>
                      </a:r>
                      <a:endParaRPr lang="en-IN" dirty="0"/>
                    </a:p>
                  </a:txBody>
                  <a:tcPr/>
                </a:tc>
                <a:tc>
                  <a:txBody>
                    <a:bodyPr/>
                    <a:lstStyle/>
                    <a:p>
                      <a:r>
                        <a:rPr lang="en-US" dirty="0"/>
                        <a:t>0</a:t>
                      </a:r>
                      <a:endParaRPr lang="en-IN" dirty="0"/>
                    </a:p>
                  </a:txBody>
                  <a:tcPr/>
                </a:tc>
                <a:tc>
                  <a:txBody>
                    <a:bodyPr/>
                    <a:lstStyle/>
                    <a:p>
                      <a:r>
                        <a:rPr lang="en-US" dirty="0"/>
                        <a:t>0</a:t>
                      </a:r>
                      <a:endParaRPr lang="en-IN" dirty="0"/>
                    </a:p>
                  </a:txBody>
                  <a:tcPr/>
                </a:tc>
                <a:tc>
                  <a:txBody>
                    <a:bodyPr/>
                    <a:lstStyle/>
                    <a:p>
                      <a:r>
                        <a:rPr lang="en-US" dirty="0"/>
                        <a:t>0</a:t>
                      </a:r>
                      <a:endParaRPr lang="en-IN" dirty="0"/>
                    </a:p>
                  </a:txBody>
                  <a:tcPr/>
                </a:tc>
                <a:tc>
                  <a:txBody>
                    <a:bodyPr/>
                    <a:lstStyle/>
                    <a:p>
                      <a:r>
                        <a:rPr lang="en-US" dirty="0"/>
                        <a:t>0</a:t>
                      </a:r>
                      <a:endParaRPr lang="en-IN" dirty="0"/>
                    </a:p>
                  </a:txBody>
                  <a:tcPr/>
                </a:tc>
                <a:tc>
                  <a:txBody>
                    <a:bodyPr/>
                    <a:lstStyle/>
                    <a:p>
                      <a:r>
                        <a:rPr lang="en-US" dirty="0"/>
                        <a:t>0</a:t>
                      </a:r>
                      <a:endParaRPr lang="en-IN" dirty="0"/>
                    </a:p>
                  </a:txBody>
                  <a:tcPr/>
                </a:tc>
                <a:tc>
                  <a:txBody>
                    <a:bodyPr/>
                    <a:lstStyle/>
                    <a:p>
                      <a:r>
                        <a:rPr lang="en-US" dirty="0"/>
                        <a:t>0</a:t>
                      </a:r>
                      <a:endParaRPr lang="en-IN" dirty="0"/>
                    </a:p>
                  </a:txBody>
                  <a:tcPr/>
                </a:tc>
                <a:tc>
                  <a:txBody>
                    <a:bodyPr/>
                    <a:lstStyle/>
                    <a:p>
                      <a:r>
                        <a:rPr lang="en-US" dirty="0"/>
                        <a:t>0</a:t>
                      </a:r>
                      <a:endParaRPr lang="en-IN" dirty="0"/>
                    </a:p>
                  </a:txBody>
                  <a:tcPr/>
                </a:tc>
                <a:extLst>
                  <a:ext uri="{0D108BD9-81ED-4DB2-BD59-A6C34878D82A}">
                    <a16:rowId xmlns:a16="http://schemas.microsoft.com/office/drawing/2014/main" val="4249643236"/>
                  </a:ext>
                </a:extLst>
              </a:tr>
              <a:tr h="1118281">
                <a:tc>
                  <a:txBody>
                    <a:bodyPr/>
                    <a:lstStyle/>
                    <a:p>
                      <a:r>
                        <a:rPr lang="en-US" dirty="0"/>
                        <a:t>Table design</a:t>
                      </a:r>
                      <a:endParaRPr lang="en-IN" dirty="0"/>
                    </a:p>
                  </a:txBody>
                  <a:tcPr/>
                </a:tc>
                <a:tc>
                  <a:txBody>
                    <a:bodyPr/>
                    <a:lstStyle/>
                    <a:p>
                      <a:r>
                        <a:rPr lang="en-US" dirty="0"/>
                        <a:t>18/10</a:t>
                      </a:r>
                      <a:endParaRPr lang="en-IN" dirty="0"/>
                    </a:p>
                  </a:txBody>
                  <a:tcPr/>
                </a:tc>
                <a:tc>
                  <a:txBody>
                    <a:bodyPr/>
                    <a:lstStyle/>
                    <a:p>
                      <a:r>
                        <a:rPr lang="en-US" dirty="0"/>
                        <a:t>1</a:t>
                      </a:r>
                      <a:endParaRPr lang="en-IN" dirty="0"/>
                    </a:p>
                  </a:txBody>
                  <a:tcPr/>
                </a:tc>
                <a:tc>
                  <a:txBody>
                    <a:bodyPr/>
                    <a:lstStyle/>
                    <a:p>
                      <a:r>
                        <a:rPr lang="en-US" dirty="0"/>
                        <a:t>0</a:t>
                      </a:r>
                      <a:endParaRPr lang="en-IN" dirty="0"/>
                    </a:p>
                  </a:txBody>
                  <a:tcPr/>
                </a:tc>
                <a:tc>
                  <a:txBody>
                    <a:bodyPr/>
                    <a:lstStyle/>
                    <a:p>
                      <a:r>
                        <a:rPr lang="en-US" dirty="0"/>
                        <a:t>1</a:t>
                      </a:r>
                      <a:endParaRPr lang="en-IN" dirty="0"/>
                    </a:p>
                  </a:txBody>
                  <a:tcPr/>
                </a:tc>
                <a:tc>
                  <a:txBody>
                    <a:bodyPr/>
                    <a:lstStyle/>
                    <a:p>
                      <a:r>
                        <a:rPr lang="en-US" dirty="0"/>
                        <a:t>0</a:t>
                      </a:r>
                      <a:endParaRPr lang="en-IN" dirty="0"/>
                    </a:p>
                  </a:txBody>
                  <a:tcPr/>
                </a:tc>
                <a:tc>
                  <a:txBody>
                    <a:bodyPr/>
                    <a:lstStyle/>
                    <a:p>
                      <a:r>
                        <a:rPr lang="en-US" dirty="0"/>
                        <a:t>0</a:t>
                      </a:r>
                      <a:endParaRPr lang="en-IN" dirty="0"/>
                    </a:p>
                  </a:txBody>
                  <a:tcPr/>
                </a:tc>
                <a:tc>
                  <a:txBody>
                    <a:bodyPr/>
                    <a:lstStyle/>
                    <a:p>
                      <a:r>
                        <a:rPr lang="en-US" dirty="0"/>
                        <a:t>0</a:t>
                      </a:r>
                      <a:endParaRPr lang="en-IN" dirty="0"/>
                    </a:p>
                  </a:txBody>
                  <a:tcPr/>
                </a:tc>
                <a:tc>
                  <a:txBody>
                    <a:bodyPr/>
                    <a:lstStyle/>
                    <a:p>
                      <a:r>
                        <a:rPr lang="en-US" dirty="0"/>
                        <a:t>0</a:t>
                      </a:r>
                      <a:endParaRPr lang="en-IN" dirty="0"/>
                    </a:p>
                  </a:txBody>
                  <a:tcPr/>
                </a:tc>
                <a:tc>
                  <a:txBody>
                    <a:bodyPr/>
                    <a:lstStyle/>
                    <a:p>
                      <a:r>
                        <a:rPr lang="en-US" dirty="0"/>
                        <a:t>0</a:t>
                      </a:r>
                      <a:endParaRPr lang="en-IN" dirty="0"/>
                    </a:p>
                  </a:txBody>
                  <a:tcPr/>
                </a:tc>
                <a:tc>
                  <a:txBody>
                    <a:bodyPr/>
                    <a:lstStyle/>
                    <a:p>
                      <a:r>
                        <a:rPr lang="en-US" dirty="0"/>
                        <a:t>0</a:t>
                      </a:r>
                      <a:endParaRPr lang="en-IN" dirty="0"/>
                    </a:p>
                  </a:txBody>
                  <a:tcPr/>
                </a:tc>
                <a:tc>
                  <a:txBody>
                    <a:bodyPr/>
                    <a:lstStyle/>
                    <a:p>
                      <a:r>
                        <a:rPr lang="en-US" dirty="0"/>
                        <a:t>0</a:t>
                      </a:r>
                      <a:endParaRPr lang="en-IN" dirty="0"/>
                    </a:p>
                  </a:txBody>
                  <a:tcPr/>
                </a:tc>
                <a:tc>
                  <a:txBody>
                    <a:bodyPr/>
                    <a:lstStyle/>
                    <a:p>
                      <a:r>
                        <a:rPr lang="en-US" dirty="0"/>
                        <a:t>0</a:t>
                      </a:r>
                      <a:endParaRPr lang="en-IN" dirty="0"/>
                    </a:p>
                  </a:txBody>
                  <a:tcPr/>
                </a:tc>
                <a:tc>
                  <a:txBody>
                    <a:bodyPr/>
                    <a:lstStyle/>
                    <a:p>
                      <a:r>
                        <a:rPr lang="en-US" dirty="0"/>
                        <a:t>0</a:t>
                      </a:r>
                      <a:endParaRPr lang="en-IN" dirty="0"/>
                    </a:p>
                  </a:txBody>
                  <a:tcPr/>
                </a:tc>
                <a:extLst>
                  <a:ext uri="{0D108BD9-81ED-4DB2-BD59-A6C34878D82A}">
                    <a16:rowId xmlns:a16="http://schemas.microsoft.com/office/drawing/2014/main" val="2010730981"/>
                  </a:ext>
                </a:extLst>
              </a:tr>
              <a:tr h="603568">
                <a:tc>
                  <a:txBody>
                    <a:bodyPr/>
                    <a:lstStyle/>
                    <a:p>
                      <a:r>
                        <a:rPr lang="en-US" dirty="0"/>
                        <a:t>Coding</a:t>
                      </a:r>
                      <a:endParaRPr lang="en-IN" dirty="0"/>
                    </a:p>
                  </a:txBody>
                  <a:tcPr/>
                </a:tc>
                <a:tc>
                  <a:txBody>
                    <a:bodyPr/>
                    <a:lstStyle/>
                    <a:p>
                      <a:r>
                        <a:rPr lang="en-US" dirty="0"/>
                        <a:t>19/10</a:t>
                      </a:r>
                      <a:endParaRPr lang="en-IN" dirty="0"/>
                    </a:p>
                  </a:txBody>
                  <a:tcPr/>
                </a:tc>
                <a:tc>
                  <a:txBody>
                    <a:bodyPr/>
                    <a:lstStyle/>
                    <a:p>
                      <a:r>
                        <a:rPr lang="en-US" dirty="0"/>
                        <a:t>9</a:t>
                      </a:r>
                      <a:endParaRPr lang="en-IN" dirty="0"/>
                    </a:p>
                  </a:txBody>
                  <a:tcPr/>
                </a:tc>
                <a:tc>
                  <a:txBody>
                    <a:bodyPr/>
                    <a:lstStyle/>
                    <a:p>
                      <a:r>
                        <a:rPr lang="en-US" dirty="0"/>
                        <a:t>0</a:t>
                      </a:r>
                      <a:endParaRPr lang="en-IN" dirty="0"/>
                    </a:p>
                  </a:txBody>
                  <a:tcPr/>
                </a:tc>
                <a:tc>
                  <a:txBody>
                    <a:bodyPr/>
                    <a:lstStyle/>
                    <a:p>
                      <a:r>
                        <a:rPr lang="en-US" dirty="0"/>
                        <a:t>0</a:t>
                      </a:r>
                      <a:endParaRPr lang="en-IN" dirty="0"/>
                    </a:p>
                  </a:txBody>
                  <a:tcPr/>
                </a:tc>
                <a:tc>
                  <a:txBody>
                    <a:bodyPr/>
                    <a:lstStyle/>
                    <a:p>
                      <a:r>
                        <a:rPr lang="en-US" dirty="0"/>
                        <a:t>1</a:t>
                      </a:r>
                      <a:endParaRPr lang="en-IN" dirty="0"/>
                    </a:p>
                  </a:txBody>
                  <a:tcPr/>
                </a:tc>
                <a:tc>
                  <a:txBody>
                    <a:bodyPr/>
                    <a:lstStyle/>
                    <a:p>
                      <a:r>
                        <a:rPr lang="en-US" dirty="0"/>
                        <a:t>2</a:t>
                      </a:r>
                      <a:endParaRPr lang="en-IN" dirty="0"/>
                    </a:p>
                  </a:txBody>
                  <a:tcPr/>
                </a:tc>
                <a:tc>
                  <a:txBody>
                    <a:bodyPr/>
                    <a:lstStyle/>
                    <a:p>
                      <a:r>
                        <a:rPr lang="en-US" dirty="0"/>
                        <a:t>1</a:t>
                      </a:r>
                      <a:endParaRPr lang="en-IN" dirty="0"/>
                    </a:p>
                  </a:txBody>
                  <a:tcPr/>
                </a:tc>
                <a:tc>
                  <a:txBody>
                    <a:bodyPr/>
                    <a:lstStyle/>
                    <a:p>
                      <a:r>
                        <a:rPr lang="en-US" dirty="0"/>
                        <a:t>1</a:t>
                      </a:r>
                      <a:endParaRPr lang="en-IN" dirty="0"/>
                    </a:p>
                  </a:txBody>
                  <a:tcPr/>
                </a:tc>
                <a:tc>
                  <a:txBody>
                    <a:bodyPr/>
                    <a:lstStyle/>
                    <a:p>
                      <a:r>
                        <a:rPr lang="en-US" dirty="0"/>
                        <a:t>2</a:t>
                      </a:r>
                      <a:endParaRPr lang="en-IN" dirty="0"/>
                    </a:p>
                  </a:txBody>
                  <a:tcPr/>
                </a:tc>
                <a:tc>
                  <a:txBody>
                    <a:bodyPr/>
                    <a:lstStyle/>
                    <a:p>
                      <a:r>
                        <a:rPr lang="en-US" dirty="0"/>
                        <a:t>1</a:t>
                      </a:r>
                      <a:endParaRPr lang="en-IN" dirty="0"/>
                    </a:p>
                  </a:txBody>
                  <a:tcPr/>
                </a:tc>
                <a:tc>
                  <a:txBody>
                    <a:bodyPr/>
                    <a:lstStyle/>
                    <a:p>
                      <a:r>
                        <a:rPr lang="en-US" dirty="0"/>
                        <a:t>1</a:t>
                      </a:r>
                      <a:endParaRPr lang="en-IN" dirty="0"/>
                    </a:p>
                  </a:txBody>
                  <a:tcPr/>
                </a:tc>
                <a:tc>
                  <a:txBody>
                    <a:bodyPr/>
                    <a:lstStyle/>
                    <a:p>
                      <a:r>
                        <a:rPr lang="en-US" dirty="0"/>
                        <a:t>0</a:t>
                      </a:r>
                      <a:endParaRPr lang="en-IN" dirty="0"/>
                    </a:p>
                  </a:txBody>
                  <a:tcPr/>
                </a:tc>
                <a:tc>
                  <a:txBody>
                    <a:bodyPr/>
                    <a:lstStyle/>
                    <a:p>
                      <a:r>
                        <a:rPr lang="en-US" dirty="0"/>
                        <a:t>0</a:t>
                      </a:r>
                      <a:endParaRPr lang="en-IN" dirty="0"/>
                    </a:p>
                  </a:txBody>
                  <a:tcPr/>
                </a:tc>
                <a:extLst>
                  <a:ext uri="{0D108BD9-81ED-4DB2-BD59-A6C34878D82A}">
                    <a16:rowId xmlns:a16="http://schemas.microsoft.com/office/drawing/2014/main" val="644308535"/>
                  </a:ext>
                </a:extLst>
              </a:tr>
              <a:tr h="608031">
                <a:tc>
                  <a:txBody>
                    <a:bodyPr/>
                    <a:lstStyle/>
                    <a:p>
                      <a:r>
                        <a:rPr lang="en-US" dirty="0"/>
                        <a:t>Testing</a:t>
                      </a:r>
                      <a:endParaRPr lang="en-IN" dirty="0"/>
                    </a:p>
                  </a:txBody>
                  <a:tcPr/>
                </a:tc>
                <a:tc>
                  <a:txBody>
                    <a:bodyPr/>
                    <a:lstStyle/>
                    <a:p>
                      <a:r>
                        <a:rPr lang="en-US" dirty="0"/>
                        <a:t>08/11</a:t>
                      </a:r>
                      <a:endParaRPr lang="en-IN" dirty="0"/>
                    </a:p>
                  </a:txBody>
                  <a:tcPr/>
                </a:tc>
                <a:tc>
                  <a:txBody>
                    <a:bodyPr/>
                    <a:lstStyle/>
                    <a:p>
                      <a:r>
                        <a:rPr lang="en-US" dirty="0"/>
                        <a:t>3</a:t>
                      </a:r>
                      <a:endParaRPr lang="en-IN" dirty="0"/>
                    </a:p>
                  </a:txBody>
                  <a:tcPr/>
                </a:tc>
                <a:tc>
                  <a:txBody>
                    <a:bodyPr/>
                    <a:lstStyle/>
                    <a:p>
                      <a:r>
                        <a:rPr lang="en-US" dirty="0"/>
                        <a:t>0</a:t>
                      </a:r>
                      <a:endParaRPr lang="en-IN" dirty="0"/>
                    </a:p>
                  </a:txBody>
                  <a:tcPr/>
                </a:tc>
                <a:tc>
                  <a:txBody>
                    <a:bodyPr/>
                    <a:lstStyle/>
                    <a:p>
                      <a:r>
                        <a:rPr lang="en-US" dirty="0"/>
                        <a:t>0</a:t>
                      </a:r>
                      <a:endParaRPr lang="en-IN" dirty="0"/>
                    </a:p>
                  </a:txBody>
                  <a:tcPr/>
                </a:tc>
                <a:tc>
                  <a:txBody>
                    <a:bodyPr/>
                    <a:lstStyle/>
                    <a:p>
                      <a:r>
                        <a:rPr lang="en-US" dirty="0"/>
                        <a:t>0</a:t>
                      </a:r>
                      <a:endParaRPr lang="en-IN" dirty="0"/>
                    </a:p>
                  </a:txBody>
                  <a:tcPr/>
                </a:tc>
                <a:tc>
                  <a:txBody>
                    <a:bodyPr/>
                    <a:lstStyle/>
                    <a:p>
                      <a:r>
                        <a:rPr lang="en-US" dirty="0"/>
                        <a:t>0</a:t>
                      </a:r>
                      <a:endParaRPr lang="en-IN" dirty="0"/>
                    </a:p>
                  </a:txBody>
                  <a:tcPr/>
                </a:tc>
                <a:tc>
                  <a:txBody>
                    <a:bodyPr/>
                    <a:lstStyle/>
                    <a:p>
                      <a:r>
                        <a:rPr lang="en-US" dirty="0"/>
                        <a:t>0</a:t>
                      </a:r>
                      <a:endParaRPr lang="en-IN" dirty="0"/>
                    </a:p>
                  </a:txBody>
                  <a:tcPr/>
                </a:tc>
                <a:tc>
                  <a:txBody>
                    <a:bodyPr/>
                    <a:lstStyle/>
                    <a:p>
                      <a:r>
                        <a:rPr lang="en-US" dirty="0"/>
                        <a:t>0</a:t>
                      </a:r>
                      <a:endParaRPr lang="en-IN" dirty="0"/>
                    </a:p>
                  </a:txBody>
                  <a:tcPr/>
                </a:tc>
                <a:tc>
                  <a:txBody>
                    <a:bodyPr/>
                    <a:lstStyle/>
                    <a:p>
                      <a:r>
                        <a:rPr lang="en-US" dirty="0"/>
                        <a:t>0</a:t>
                      </a:r>
                      <a:endParaRPr lang="en-IN" dirty="0"/>
                    </a:p>
                  </a:txBody>
                  <a:tcPr/>
                </a:tc>
                <a:tc>
                  <a:txBody>
                    <a:bodyPr/>
                    <a:lstStyle/>
                    <a:p>
                      <a:r>
                        <a:rPr lang="en-US" dirty="0"/>
                        <a:t>0</a:t>
                      </a:r>
                      <a:endParaRPr lang="en-IN" dirty="0"/>
                    </a:p>
                  </a:txBody>
                  <a:tcPr/>
                </a:tc>
                <a:tc>
                  <a:txBody>
                    <a:bodyPr/>
                    <a:lstStyle/>
                    <a:p>
                      <a:r>
                        <a:rPr lang="en-US" dirty="0"/>
                        <a:t>0</a:t>
                      </a:r>
                      <a:endParaRPr lang="en-IN" dirty="0"/>
                    </a:p>
                  </a:txBody>
                  <a:tcPr/>
                </a:tc>
                <a:tc>
                  <a:txBody>
                    <a:bodyPr/>
                    <a:lstStyle/>
                    <a:p>
                      <a:r>
                        <a:rPr lang="en-US" dirty="0"/>
                        <a:t>2</a:t>
                      </a:r>
                      <a:endParaRPr lang="en-IN" dirty="0"/>
                    </a:p>
                  </a:txBody>
                  <a:tcPr/>
                </a:tc>
                <a:tc>
                  <a:txBody>
                    <a:bodyPr/>
                    <a:lstStyle/>
                    <a:p>
                      <a:r>
                        <a:rPr lang="en-US" dirty="0"/>
                        <a:t>1</a:t>
                      </a:r>
                      <a:endParaRPr lang="en-IN" dirty="0"/>
                    </a:p>
                  </a:txBody>
                  <a:tcPr/>
                </a:tc>
                <a:extLst>
                  <a:ext uri="{0D108BD9-81ED-4DB2-BD59-A6C34878D82A}">
                    <a16:rowId xmlns:a16="http://schemas.microsoft.com/office/drawing/2014/main" val="1176987203"/>
                  </a:ext>
                </a:extLst>
              </a:tr>
              <a:tr h="344896">
                <a:tc gridSpan="2">
                  <a:txBody>
                    <a:bodyPr/>
                    <a:lstStyle/>
                    <a:p>
                      <a:r>
                        <a:rPr lang="en-US" dirty="0"/>
                        <a:t>Total</a:t>
                      </a:r>
                      <a:endParaRPr lang="en-IN" dirty="0"/>
                    </a:p>
                  </a:txBody>
                  <a:tcPr/>
                </a:tc>
                <a:tc hMerge="1">
                  <a:txBody>
                    <a:bodyPr/>
                    <a:lstStyle/>
                    <a:p>
                      <a:endParaRPr lang="en-IN" dirty="0"/>
                    </a:p>
                  </a:txBody>
                  <a:tcPr/>
                </a:tc>
                <a:tc>
                  <a:txBody>
                    <a:bodyPr/>
                    <a:lstStyle/>
                    <a:p>
                      <a:r>
                        <a:rPr lang="en-US" dirty="0"/>
                        <a:t>15</a:t>
                      </a:r>
                      <a:endParaRPr lang="en-IN" dirty="0"/>
                    </a:p>
                  </a:txBody>
                  <a:tcPr/>
                </a:tc>
                <a:tc>
                  <a:txBody>
                    <a:bodyPr/>
                    <a:lstStyle/>
                    <a:p>
                      <a:r>
                        <a:rPr lang="en-US" dirty="0"/>
                        <a:t>2</a:t>
                      </a:r>
                      <a:endParaRPr lang="en-IN" dirty="0"/>
                    </a:p>
                  </a:txBody>
                  <a:tcPr/>
                </a:tc>
                <a:tc>
                  <a:txBody>
                    <a:bodyPr/>
                    <a:lstStyle/>
                    <a:p>
                      <a:r>
                        <a:rPr lang="en-US" dirty="0"/>
                        <a:t>1</a:t>
                      </a:r>
                      <a:endParaRPr lang="en-IN" dirty="0"/>
                    </a:p>
                  </a:txBody>
                  <a:tcPr/>
                </a:tc>
                <a:tc>
                  <a:txBody>
                    <a:bodyPr/>
                    <a:lstStyle/>
                    <a:p>
                      <a:r>
                        <a:rPr lang="en-US" dirty="0"/>
                        <a:t>1</a:t>
                      </a:r>
                      <a:endParaRPr lang="en-IN" dirty="0"/>
                    </a:p>
                  </a:txBody>
                  <a:tcPr/>
                </a:tc>
                <a:tc>
                  <a:txBody>
                    <a:bodyPr/>
                    <a:lstStyle/>
                    <a:p>
                      <a:r>
                        <a:rPr lang="en-US" dirty="0"/>
                        <a:t>2</a:t>
                      </a:r>
                      <a:endParaRPr lang="en-IN" dirty="0"/>
                    </a:p>
                  </a:txBody>
                  <a:tcPr/>
                </a:tc>
                <a:tc>
                  <a:txBody>
                    <a:bodyPr/>
                    <a:lstStyle/>
                    <a:p>
                      <a:r>
                        <a:rPr lang="en-US" dirty="0"/>
                        <a:t>1</a:t>
                      </a:r>
                      <a:endParaRPr lang="en-IN" dirty="0"/>
                    </a:p>
                  </a:txBody>
                  <a:tcPr/>
                </a:tc>
                <a:tc>
                  <a:txBody>
                    <a:bodyPr/>
                    <a:lstStyle/>
                    <a:p>
                      <a:r>
                        <a:rPr lang="en-US" dirty="0"/>
                        <a:t>1</a:t>
                      </a:r>
                      <a:endParaRPr lang="en-IN" dirty="0"/>
                    </a:p>
                  </a:txBody>
                  <a:tcPr/>
                </a:tc>
                <a:tc>
                  <a:txBody>
                    <a:bodyPr/>
                    <a:lstStyle/>
                    <a:p>
                      <a:r>
                        <a:rPr lang="en-US" dirty="0"/>
                        <a:t>2</a:t>
                      </a:r>
                      <a:endParaRPr lang="en-IN" dirty="0"/>
                    </a:p>
                  </a:txBody>
                  <a:tcPr/>
                </a:tc>
                <a:tc>
                  <a:txBody>
                    <a:bodyPr/>
                    <a:lstStyle/>
                    <a:p>
                      <a:r>
                        <a:rPr lang="en-US" dirty="0"/>
                        <a:t>1</a:t>
                      </a:r>
                      <a:endParaRPr lang="en-IN" dirty="0"/>
                    </a:p>
                  </a:txBody>
                  <a:tcPr/>
                </a:tc>
                <a:tc>
                  <a:txBody>
                    <a:bodyPr/>
                    <a:lstStyle/>
                    <a:p>
                      <a:r>
                        <a:rPr lang="en-US" dirty="0"/>
                        <a:t>1</a:t>
                      </a:r>
                      <a:endParaRPr lang="en-IN" dirty="0"/>
                    </a:p>
                  </a:txBody>
                  <a:tcPr/>
                </a:tc>
                <a:tc>
                  <a:txBody>
                    <a:bodyPr/>
                    <a:lstStyle/>
                    <a:p>
                      <a:r>
                        <a:rPr lang="en-US" dirty="0"/>
                        <a:t>2</a:t>
                      </a:r>
                      <a:endParaRPr lang="en-IN" dirty="0"/>
                    </a:p>
                  </a:txBody>
                  <a:tcPr/>
                </a:tc>
                <a:tc>
                  <a:txBody>
                    <a:bodyPr/>
                    <a:lstStyle/>
                    <a:p>
                      <a:r>
                        <a:rPr lang="en-US" dirty="0"/>
                        <a:t>1</a:t>
                      </a:r>
                      <a:endParaRPr lang="en-IN" dirty="0"/>
                    </a:p>
                  </a:txBody>
                  <a:tcPr/>
                </a:tc>
                <a:extLst>
                  <a:ext uri="{0D108BD9-81ED-4DB2-BD59-A6C34878D82A}">
                    <a16:rowId xmlns:a16="http://schemas.microsoft.com/office/drawing/2014/main" val="1649134566"/>
                  </a:ext>
                </a:extLst>
              </a:tr>
            </a:tbl>
          </a:graphicData>
        </a:graphic>
      </p:graphicFrame>
      <p:sp>
        <p:nvSpPr>
          <p:cNvPr id="4" name="Subtitle 2">
            <a:extLst>
              <a:ext uri="{FF2B5EF4-FFF2-40B4-BE49-F238E27FC236}">
                <a16:creationId xmlns:a16="http://schemas.microsoft.com/office/drawing/2014/main" id="{554DD910-EA3E-1682-1999-10A385240589}"/>
              </a:ext>
            </a:extLst>
          </p:cNvPr>
          <p:cNvSpPr txBox="1">
            <a:spLocks/>
          </p:cNvSpPr>
          <p:nvPr/>
        </p:nvSpPr>
        <p:spPr>
          <a:xfrm>
            <a:off x="4872038" y="6486526"/>
            <a:ext cx="2343150" cy="242888"/>
          </a:xfrm>
          <a:prstGeom prst="rect">
            <a:avLst/>
          </a:prstGeom>
        </p:spPr>
        <p:txBody>
          <a:bodyPr vert="horz" lIns="91440" tIns="45720" rIns="91440" bIns="45720" rtlCol="0">
            <a:normAutofit fontScale="55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a:t>15</a:t>
            </a:r>
          </a:p>
        </p:txBody>
      </p:sp>
    </p:spTree>
    <p:extLst>
      <p:ext uri="{BB962C8B-B14F-4D97-AF65-F5344CB8AC3E}">
        <p14:creationId xmlns:p14="http://schemas.microsoft.com/office/powerpoint/2010/main" val="4713110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FDBA9-9DB9-1F06-24BE-25AB63C8C71F}"/>
              </a:ext>
            </a:extLst>
          </p:cNvPr>
          <p:cNvSpPr>
            <a:spLocks noGrp="1"/>
          </p:cNvSpPr>
          <p:nvPr>
            <p:ph type="title"/>
          </p:nvPr>
        </p:nvSpPr>
        <p:spPr>
          <a:xfrm>
            <a:off x="714375" y="365126"/>
            <a:ext cx="10639425" cy="477837"/>
          </a:xfrm>
        </p:spPr>
        <p:txBody>
          <a:bodyPr>
            <a:normAutofit fontScale="90000"/>
          </a:bodyPr>
          <a:lstStyle/>
          <a:p>
            <a:r>
              <a:rPr lang="en-US" sz="3200" b="1" dirty="0"/>
              <a:t>SPRINT 3</a:t>
            </a:r>
            <a:endParaRPr lang="en-IN" sz="3200" b="1" dirty="0"/>
          </a:p>
        </p:txBody>
      </p:sp>
      <p:graphicFrame>
        <p:nvGraphicFramePr>
          <p:cNvPr id="3" name="Table 2">
            <a:extLst>
              <a:ext uri="{FF2B5EF4-FFF2-40B4-BE49-F238E27FC236}">
                <a16:creationId xmlns:a16="http://schemas.microsoft.com/office/drawing/2014/main" id="{1FF0C83F-65BA-9850-6BD5-6D922EAE3509}"/>
              </a:ext>
            </a:extLst>
          </p:cNvPr>
          <p:cNvGraphicFramePr>
            <a:graphicFrameLocks noGrp="1"/>
          </p:cNvGraphicFramePr>
          <p:nvPr>
            <p:extLst>
              <p:ext uri="{D42A27DB-BD31-4B8C-83A1-F6EECF244321}">
                <p14:modId xmlns:p14="http://schemas.microsoft.com/office/powerpoint/2010/main" val="1589120040"/>
              </p:ext>
            </p:extLst>
          </p:nvPr>
        </p:nvGraphicFramePr>
        <p:xfrm>
          <a:off x="142876" y="1228725"/>
          <a:ext cx="11915774" cy="4892245"/>
        </p:xfrm>
        <a:graphic>
          <a:graphicData uri="http://schemas.openxmlformats.org/drawingml/2006/table">
            <a:tbl>
              <a:tblPr firstRow="1" bandRow="1">
                <a:tableStyleId>{F5AB1C69-6EDB-4FF4-983F-18BD219EF322}</a:tableStyleId>
              </a:tblPr>
              <a:tblGrid>
                <a:gridCol w="768056">
                  <a:extLst>
                    <a:ext uri="{9D8B030D-6E8A-4147-A177-3AD203B41FA5}">
                      <a16:colId xmlns:a16="http://schemas.microsoft.com/office/drawing/2014/main" val="3963072460"/>
                    </a:ext>
                  </a:extLst>
                </a:gridCol>
                <a:gridCol w="999615">
                  <a:extLst>
                    <a:ext uri="{9D8B030D-6E8A-4147-A177-3AD203B41FA5}">
                      <a16:colId xmlns:a16="http://schemas.microsoft.com/office/drawing/2014/main" val="1614867012"/>
                    </a:ext>
                  </a:extLst>
                </a:gridCol>
                <a:gridCol w="826435">
                  <a:extLst>
                    <a:ext uri="{9D8B030D-6E8A-4147-A177-3AD203B41FA5}">
                      <a16:colId xmlns:a16="http://schemas.microsoft.com/office/drawing/2014/main" val="4000759628"/>
                    </a:ext>
                  </a:extLst>
                </a:gridCol>
                <a:gridCol w="798186">
                  <a:extLst>
                    <a:ext uri="{9D8B030D-6E8A-4147-A177-3AD203B41FA5}">
                      <a16:colId xmlns:a16="http://schemas.microsoft.com/office/drawing/2014/main" val="3177551891"/>
                    </a:ext>
                  </a:extLst>
                </a:gridCol>
                <a:gridCol w="783933">
                  <a:extLst>
                    <a:ext uri="{9D8B030D-6E8A-4147-A177-3AD203B41FA5}">
                      <a16:colId xmlns:a16="http://schemas.microsoft.com/office/drawing/2014/main" val="3405482833"/>
                    </a:ext>
                  </a:extLst>
                </a:gridCol>
                <a:gridCol w="798186">
                  <a:extLst>
                    <a:ext uri="{9D8B030D-6E8A-4147-A177-3AD203B41FA5}">
                      <a16:colId xmlns:a16="http://schemas.microsoft.com/office/drawing/2014/main" val="1144157033"/>
                    </a:ext>
                  </a:extLst>
                </a:gridCol>
                <a:gridCol w="812439">
                  <a:extLst>
                    <a:ext uri="{9D8B030D-6E8A-4147-A177-3AD203B41FA5}">
                      <a16:colId xmlns:a16="http://schemas.microsoft.com/office/drawing/2014/main" val="2269984958"/>
                    </a:ext>
                  </a:extLst>
                </a:gridCol>
                <a:gridCol w="769680">
                  <a:extLst>
                    <a:ext uri="{9D8B030D-6E8A-4147-A177-3AD203B41FA5}">
                      <a16:colId xmlns:a16="http://schemas.microsoft.com/office/drawing/2014/main" val="1524851742"/>
                    </a:ext>
                  </a:extLst>
                </a:gridCol>
                <a:gridCol w="812439">
                  <a:extLst>
                    <a:ext uri="{9D8B030D-6E8A-4147-A177-3AD203B41FA5}">
                      <a16:colId xmlns:a16="http://schemas.microsoft.com/office/drawing/2014/main" val="794951857"/>
                    </a:ext>
                  </a:extLst>
                </a:gridCol>
                <a:gridCol w="783933">
                  <a:extLst>
                    <a:ext uri="{9D8B030D-6E8A-4147-A177-3AD203B41FA5}">
                      <a16:colId xmlns:a16="http://schemas.microsoft.com/office/drawing/2014/main" val="4194542373"/>
                    </a:ext>
                  </a:extLst>
                </a:gridCol>
                <a:gridCol w="855198">
                  <a:extLst>
                    <a:ext uri="{9D8B030D-6E8A-4147-A177-3AD203B41FA5}">
                      <a16:colId xmlns:a16="http://schemas.microsoft.com/office/drawing/2014/main" val="1485442213"/>
                    </a:ext>
                  </a:extLst>
                </a:gridCol>
                <a:gridCol w="884388">
                  <a:extLst>
                    <a:ext uri="{9D8B030D-6E8A-4147-A177-3AD203B41FA5}">
                      <a16:colId xmlns:a16="http://schemas.microsoft.com/office/drawing/2014/main" val="1360818636"/>
                    </a:ext>
                  </a:extLst>
                </a:gridCol>
                <a:gridCol w="1011643">
                  <a:extLst>
                    <a:ext uri="{9D8B030D-6E8A-4147-A177-3AD203B41FA5}">
                      <a16:colId xmlns:a16="http://schemas.microsoft.com/office/drawing/2014/main" val="3440309896"/>
                    </a:ext>
                  </a:extLst>
                </a:gridCol>
                <a:gridCol w="1011643">
                  <a:extLst>
                    <a:ext uri="{9D8B030D-6E8A-4147-A177-3AD203B41FA5}">
                      <a16:colId xmlns:a16="http://schemas.microsoft.com/office/drawing/2014/main" val="1658018751"/>
                    </a:ext>
                  </a:extLst>
                </a:gridCol>
              </a:tblGrid>
              <a:tr h="310766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Backlog item</a:t>
                      </a:r>
                      <a:endParaRPr lang="en-IN" dirty="0"/>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Status and completion date</a:t>
                      </a:r>
                      <a:endParaRPr lang="en-IN" dirty="0"/>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Original estimate in hours</a:t>
                      </a:r>
                      <a:endParaRPr lang="en-IN" dirty="0"/>
                    </a:p>
                    <a:p>
                      <a:endParaRPr lang="en-IN" dirty="0"/>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Day 1</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p>
                    <a:p>
                      <a:r>
                        <a:rPr lang="en-IN" dirty="0"/>
                        <a:t>9/11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Day 2</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p>
                    <a:p>
                      <a:r>
                        <a:rPr lang="en-IN" dirty="0"/>
                        <a:t>10/11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Day 3</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p>
                    <a:p>
                      <a:r>
                        <a:rPr lang="en-IN" dirty="0"/>
                        <a:t>15/11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Day 4</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p>
                    <a:p>
                      <a:r>
                        <a:rPr lang="en-IN" dirty="0"/>
                        <a:t>16/11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Day 5</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p>
                    <a:p>
                      <a:r>
                        <a:rPr lang="en-IN" dirty="0"/>
                        <a:t>17/11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Day 6</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p>
                    <a:p>
                      <a:r>
                        <a:rPr lang="en-IN" dirty="0"/>
                        <a:t>22/11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Day 7</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p>
                    <a:p>
                      <a:r>
                        <a:rPr lang="en-IN" dirty="0"/>
                        <a:t>23/11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Day 8</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p>
                    <a:p>
                      <a:r>
                        <a:rPr lang="en-IN" dirty="0"/>
                        <a:t>24/11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Day 9</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p>
                    <a:p>
                      <a:r>
                        <a:rPr lang="en-IN" dirty="0"/>
                        <a:t>28/11</a:t>
                      </a:r>
                    </a:p>
                  </a:txBody>
                  <a:tcPr/>
                </a:tc>
                <a:tc>
                  <a:txBody>
                    <a:bodyPr/>
                    <a:lstStyle/>
                    <a:p>
                      <a:r>
                        <a:rPr lang="en-US" dirty="0"/>
                        <a:t>Day 10</a:t>
                      </a:r>
                    </a:p>
                    <a:p>
                      <a:endParaRPr lang="en-US" dirty="0"/>
                    </a:p>
                    <a:p>
                      <a:endParaRPr lang="en-US" dirty="0"/>
                    </a:p>
                    <a:p>
                      <a:endParaRPr lang="en-US" dirty="0"/>
                    </a:p>
                    <a:p>
                      <a:endParaRPr lang="en-US" dirty="0"/>
                    </a:p>
                    <a:p>
                      <a:endParaRPr lang="en-US" dirty="0"/>
                    </a:p>
                    <a:p>
                      <a:endParaRPr lang="en-US" dirty="0"/>
                    </a:p>
                    <a:p>
                      <a:endParaRPr lang="en-US" dirty="0"/>
                    </a:p>
                    <a:p>
                      <a:r>
                        <a:rPr lang="en-US" dirty="0"/>
                        <a:t>29/11</a:t>
                      </a:r>
                      <a:endParaRPr lang="en-IN" dirty="0"/>
                    </a:p>
                  </a:txBody>
                  <a:tcPr/>
                </a:tc>
                <a:tc>
                  <a:txBody>
                    <a:bodyPr/>
                    <a:lstStyle/>
                    <a:p>
                      <a:r>
                        <a:rPr lang="en-US" dirty="0"/>
                        <a:t>Day 11</a:t>
                      </a:r>
                    </a:p>
                    <a:p>
                      <a:endParaRPr lang="en-US" dirty="0"/>
                    </a:p>
                    <a:p>
                      <a:endParaRPr lang="en-US" dirty="0"/>
                    </a:p>
                    <a:p>
                      <a:endParaRPr lang="en-US" dirty="0"/>
                    </a:p>
                    <a:p>
                      <a:endParaRPr lang="en-US" dirty="0"/>
                    </a:p>
                    <a:p>
                      <a:endParaRPr lang="en-US" dirty="0"/>
                    </a:p>
                    <a:p>
                      <a:endParaRPr lang="en-US" dirty="0"/>
                    </a:p>
                    <a:p>
                      <a:endParaRPr lang="en-US" dirty="0"/>
                    </a:p>
                    <a:p>
                      <a:r>
                        <a:rPr lang="en-US" dirty="0"/>
                        <a:t>30/11</a:t>
                      </a:r>
                      <a:endParaRPr lang="en-IN" dirty="0"/>
                    </a:p>
                  </a:txBody>
                  <a:tcPr/>
                </a:tc>
                <a:extLst>
                  <a:ext uri="{0D108BD9-81ED-4DB2-BD59-A6C34878D82A}">
                    <a16:rowId xmlns:a16="http://schemas.microsoft.com/office/drawing/2014/main" val="2110193245"/>
                  </a:ext>
                </a:extLst>
              </a:tr>
              <a:tr h="734173">
                <a:tc>
                  <a:txBody>
                    <a:bodyPr/>
                    <a:lstStyle/>
                    <a:p>
                      <a:r>
                        <a:rPr lang="en-US" dirty="0"/>
                        <a:t>Coding</a:t>
                      </a:r>
                      <a:endParaRPr lang="en-IN" dirty="0"/>
                    </a:p>
                  </a:txBody>
                  <a:tcPr/>
                </a:tc>
                <a:tc>
                  <a:txBody>
                    <a:bodyPr/>
                    <a:lstStyle/>
                    <a:p>
                      <a:r>
                        <a:rPr lang="en-US" dirty="0"/>
                        <a:t>09/11</a:t>
                      </a:r>
                      <a:endParaRPr lang="en-IN" dirty="0"/>
                    </a:p>
                  </a:txBody>
                  <a:tcPr/>
                </a:tc>
                <a:tc>
                  <a:txBody>
                    <a:bodyPr/>
                    <a:lstStyle/>
                    <a:p>
                      <a:r>
                        <a:rPr lang="en-US" dirty="0"/>
                        <a:t>10</a:t>
                      </a:r>
                      <a:endParaRPr lang="en-IN" dirty="0"/>
                    </a:p>
                  </a:txBody>
                  <a:tcPr/>
                </a:tc>
                <a:tc>
                  <a:txBody>
                    <a:bodyPr/>
                    <a:lstStyle/>
                    <a:p>
                      <a:r>
                        <a:rPr lang="en-US" dirty="0"/>
                        <a:t>1</a:t>
                      </a:r>
                      <a:endParaRPr lang="en-IN" dirty="0"/>
                    </a:p>
                  </a:txBody>
                  <a:tcPr/>
                </a:tc>
                <a:tc>
                  <a:txBody>
                    <a:bodyPr/>
                    <a:lstStyle/>
                    <a:p>
                      <a:r>
                        <a:rPr lang="en-US" dirty="0"/>
                        <a:t>2</a:t>
                      </a:r>
                      <a:endParaRPr lang="en-IN" dirty="0"/>
                    </a:p>
                  </a:txBody>
                  <a:tcPr/>
                </a:tc>
                <a:tc>
                  <a:txBody>
                    <a:bodyPr/>
                    <a:lstStyle/>
                    <a:p>
                      <a:r>
                        <a:rPr lang="en-US" dirty="0"/>
                        <a:t>1</a:t>
                      </a:r>
                      <a:endParaRPr lang="en-IN" dirty="0"/>
                    </a:p>
                  </a:txBody>
                  <a:tcPr/>
                </a:tc>
                <a:tc>
                  <a:txBody>
                    <a:bodyPr/>
                    <a:lstStyle/>
                    <a:p>
                      <a:r>
                        <a:rPr lang="en-US" dirty="0"/>
                        <a:t>1</a:t>
                      </a:r>
                      <a:endParaRPr lang="en-IN" dirty="0"/>
                    </a:p>
                  </a:txBody>
                  <a:tcPr/>
                </a:tc>
                <a:tc>
                  <a:txBody>
                    <a:bodyPr/>
                    <a:lstStyle/>
                    <a:p>
                      <a:r>
                        <a:rPr lang="en-US" dirty="0"/>
                        <a:t>2</a:t>
                      </a:r>
                      <a:endParaRPr lang="en-IN" dirty="0"/>
                    </a:p>
                  </a:txBody>
                  <a:tcPr/>
                </a:tc>
                <a:tc>
                  <a:txBody>
                    <a:bodyPr/>
                    <a:lstStyle/>
                    <a:p>
                      <a:r>
                        <a:rPr lang="en-US" dirty="0"/>
                        <a:t>1</a:t>
                      </a:r>
                      <a:endParaRPr lang="en-IN" dirty="0"/>
                    </a:p>
                  </a:txBody>
                  <a:tcPr/>
                </a:tc>
                <a:tc>
                  <a:txBody>
                    <a:bodyPr/>
                    <a:lstStyle/>
                    <a:p>
                      <a:r>
                        <a:rPr lang="en-US" dirty="0"/>
                        <a:t>1</a:t>
                      </a:r>
                      <a:endParaRPr lang="en-IN" dirty="0"/>
                    </a:p>
                  </a:txBody>
                  <a:tcPr/>
                </a:tc>
                <a:tc>
                  <a:txBody>
                    <a:bodyPr/>
                    <a:lstStyle/>
                    <a:p>
                      <a:r>
                        <a:rPr lang="en-US" dirty="0"/>
                        <a:t>1</a:t>
                      </a:r>
                      <a:endParaRPr lang="en-IN" dirty="0"/>
                    </a:p>
                  </a:txBody>
                  <a:tcPr/>
                </a:tc>
                <a:tc>
                  <a:txBody>
                    <a:bodyPr/>
                    <a:lstStyle/>
                    <a:p>
                      <a:r>
                        <a:rPr lang="en-US" dirty="0"/>
                        <a:t>0</a:t>
                      </a:r>
                      <a:endParaRPr lang="en-IN" dirty="0"/>
                    </a:p>
                  </a:txBody>
                  <a:tcPr/>
                </a:tc>
                <a:tc>
                  <a:txBody>
                    <a:bodyPr/>
                    <a:lstStyle/>
                    <a:p>
                      <a:r>
                        <a:rPr lang="en-US" dirty="0"/>
                        <a:t>0</a:t>
                      </a:r>
                      <a:endParaRPr lang="en-IN" dirty="0"/>
                    </a:p>
                  </a:txBody>
                  <a:tcPr/>
                </a:tc>
                <a:tc>
                  <a:txBody>
                    <a:bodyPr/>
                    <a:lstStyle/>
                    <a:p>
                      <a:r>
                        <a:rPr lang="en-US" dirty="0"/>
                        <a:t>0</a:t>
                      </a:r>
                      <a:endParaRPr lang="en-IN" dirty="0"/>
                    </a:p>
                  </a:txBody>
                  <a:tcPr/>
                </a:tc>
                <a:extLst>
                  <a:ext uri="{0D108BD9-81ED-4DB2-BD59-A6C34878D82A}">
                    <a16:rowId xmlns:a16="http://schemas.microsoft.com/office/drawing/2014/main" val="3948679732"/>
                  </a:ext>
                </a:extLst>
              </a:tr>
              <a:tr h="601571">
                <a:tc>
                  <a:txBody>
                    <a:bodyPr/>
                    <a:lstStyle/>
                    <a:p>
                      <a:r>
                        <a:rPr lang="en-US" dirty="0"/>
                        <a:t>Testing</a:t>
                      </a:r>
                      <a:endParaRPr lang="en-IN" dirty="0"/>
                    </a:p>
                  </a:txBody>
                  <a:tcPr/>
                </a:tc>
                <a:tc>
                  <a:txBody>
                    <a:bodyPr/>
                    <a:lstStyle/>
                    <a:p>
                      <a:r>
                        <a:rPr lang="en-US" dirty="0"/>
                        <a:t>30/11</a:t>
                      </a:r>
                      <a:endParaRPr lang="en-IN" dirty="0"/>
                    </a:p>
                  </a:txBody>
                  <a:tcPr/>
                </a:tc>
                <a:tc>
                  <a:txBody>
                    <a:bodyPr/>
                    <a:lstStyle/>
                    <a:p>
                      <a:r>
                        <a:rPr lang="en-US" dirty="0"/>
                        <a:t>5</a:t>
                      </a:r>
                      <a:endParaRPr lang="en-IN" dirty="0"/>
                    </a:p>
                  </a:txBody>
                  <a:tcPr/>
                </a:tc>
                <a:tc>
                  <a:txBody>
                    <a:bodyPr/>
                    <a:lstStyle/>
                    <a:p>
                      <a:r>
                        <a:rPr lang="en-US" dirty="0"/>
                        <a:t>0</a:t>
                      </a:r>
                      <a:endParaRPr lang="en-IN" dirty="0"/>
                    </a:p>
                  </a:txBody>
                  <a:tcPr/>
                </a:tc>
                <a:tc>
                  <a:txBody>
                    <a:bodyPr/>
                    <a:lstStyle/>
                    <a:p>
                      <a:r>
                        <a:rPr lang="en-US" dirty="0"/>
                        <a:t>0</a:t>
                      </a:r>
                      <a:endParaRPr lang="en-IN" dirty="0"/>
                    </a:p>
                  </a:txBody>
                  <a:tcPr/>
                </a:tc>
                <a:tc>
                  <a:txBody>
                    <a:bodyPr/>
                    <a:lstStyle/>
                    <a:p>
                      <a:r>
                        <a:rPr lang="en-US" dirty="0"/>
                        <a:t>0</a:t>
                      </a:r>
                      <a:endParaRPr lang="en-IN" dirty="0"/>
                    </a:p>
                  </a:txBody>
                  <a:tcPr/>
                </a:tc>
                <a:tc>
                  <a:txBody>
                    <a:bodyPr/>
                    <a:lstStyle/>
                    <a:p>
                      <a:r>
                        <a:rPr lang="en-US" dirty="0"/>
                        <a:t>0</a:t>
                      </a:r>
                      <a:endParaRPr lang="en-IN" dirty="0"/>
                    </a:p>
                  </a:txBody>
                  <a:tcPr/>
                </a:tc>
                <a:tc>
                  <a:txBody>
                    <a:bodyPr/>
                    <a:lstStyle/>
                    <a:p>
                      <a:r>
                        <a:rPr lang="en-US" dirty="0"/>
                        <a:t>0</a:t>
                      </a:r>
                      <a:endParaRPr lang="en-IN" dirty="0"/>
                    </a:p>
                  </a:txBody>
                  <a:tcPr/>
                </a:tc>
                <a:tc>
                  <a:txBody>
                    <a:bodyPr/>
                    <a:lstStyle/>
                    <a:p>
                      <a:r>
                        <a:rPr lang="en-US" dirty="0"/>
                        <a:t>0</a:t>
                      </a:r>
                      <a:endParaRPr lang="en-IN" dirty="0"/>
                    </a:p>
                  </a:txBody>
                  <a:tcPr/>
                </a:tc>
                <a:tc>
                  <a:txBody>
                    <a:bodyPr/>
                    <a:lstStyle/>
                    <a:p>
                      <a:r>
                        <a:rPr lang="en-US" dirty="0"/>
                        <a:t>0</a:t>
                      </a:r>
                      <a:endParaRPr lang="en-IN" dirty="0"/>
                    </a:p>
                  </a:txBody>
                  <a:tcPr/>
                </a:tc>
                <a:tc>
                  <a:txBody>
                    <a:bodyPr/>
                    <a:lstStyle/>
                    <a:p>
                      <a:r>
                        <a:rPr lang="en-US" dirty="0"/>
                        <a:t>1</a:t>
                      </a:r>
                      <a:endParaRPr lang="en-IN" dirty="0"/>
                    </a:p>
                  </a:txBody>
                  <a:tcPr/>
                </a:tc>
                <a:tc>
                  <a:txBody>
                    <a:bodyPr/>
                    <a:lstStyle/>
                    <a:p>
                      <a:r>
                        <a:rPr lang="en-US" dirty="0"/>
                        <a:t>1</a:t>
                      </a:r>
                      <a:endParaRPr lang="en-IN" dirty="0"/>
                    </a:p>
                  </a:txBody>
                  <a:tcPr/>
                </a:tc>
                <a:tc>
                  <a:txBody>
                    <a:bodyPr/>
                    <a:lstStyle/>
                    <a:p>
                      <a:r>
                        <a:rPr lang="en-US" dirty="0"/>
                        <a:t>1</a:t>
                      </a:r>
                      <a:endParaRPr lang="en-IN" dirty="0"/>
                    </a:p>
                  </a:txBody>
                  <a:tcPr/>
                </a:tc>
                <a:tc>
                  <a:txBody>
                    <a:bodyPr/>
                    <a:lstStyle/>
                    <a:p>
                      <a:r>
                        <a:rPr lang="en-US" dirty="0"/>
                        <a:t>2</a:t>
                      </a:r>
                      <a:endParaRPr lang="en-IN" dirty="0"/>
                    </a:p>
                  </a:txBody>
                  <a:tcPr/>
                </a:tc>
                <a:extLst>
                  <a:ext uri="{0D108BD9-81ED-4DB2-BD59-A6C34878D82A}">
                    <a16:rowId xmlns:a16="http://schemas.microsoft.com/office/drawing/2014/main" val="1980367582"/>
                  </a:ext>
                </a:extLst>
              </a:tr>
              <a:tr h="410323">
                <a:tc gridSpan="2">
                  <a:txBody>
                    <a:bodyPr/>
                    <a:lstStyle/>
                    <a:p>
                      <a:r>
                        <a:rPr lang="en-US" dirty="0"/>
                        <a:t>Total</a:t>
                      </a:r>
                      <a:endParaRPr lang="en-IN" dirty="0"/>
                    </a:p>
                  </a:txBody>
                  <a:tcPr/>
                </a:tc>
                <a:tc hMerge="1">
                  <a:txBody>
                    <a:bodyPr/>
                    <a:lstStyle/>
                    <a:p>
                      <a:endParaRPr lang="en-IN" dirty="0"/>
                    </a:p>
                  </a:txBody>
                  <a:tcPr/>
                </a:tc>
                <a:tc>
                  <a:txBody>
                    <a:bodyPr/>
                    <a:lstStyle/>
                    <a:p>
                      <a:r>
                        <a:rPr lang="en-US" dirty="0"/>
                        <a:t>15</a:t>
                      </a:r>
                      <a:endParaRPr lang="en-IN" dirty="0"/>
                    </a:p>
                  </a:txBody>
                  <a:tcPr/>
                </a:tc>
                <a:tc>
                  <a:txBody>
                    <a:bodyPr/>
                    <a:lstStyle/>
                    <a:p>
                      <a:r>
                        <a:rPr lang="en-US" dirty="0"/>
                        <a:t>1</a:t>
                      </a:r>
                      <a:endParaRPr lang="en-IN" dirty="0"/>
                    </a:p>
                  </a:txBody>
                  <a:tcPr/>
                </a:tc>
                <a:tc>
                  <a:txBody>
                    <a:bodyPr/>
                    <a:lstStyle/>
                    <a:p>
                      <a:r>
                        <a:rPr lang="en-US" dirty="0"/>
                        <a:t>2</a:t>
                      </a:r>
                      <a:endParaRPr lang="en-IN" dirty="0"/>
                    </a:p>
                  </a:txBody>
                  <a:tcPr/>
                </a:tc>
                <a:tc>
                  <a:txBody>
                    <a:bodyPr/>
                    <a:lstStyle/>
                    <a:p>
                      <a:r>
                        <a:rPr lang="en-US" dirty="0"/>
                        <a:t>1</a:t>
                      </a:r>
                      <a:endParaRPr lang="en-IN" dirty="0"/>
                    </a:p>
                  </a:txBody>
                  <a:tcPr/>
                </a:tc>
                <a:tc>
                  <a:txBody>
                    <a:bodyPr/>
                    <a:lstStyle/>
                    <a:p>
                      <a:r>
                        <a:rPr lang="en-US" dirty="0"/>
                        <a:t>1</a:t>
                      </a:r>
                      <a:endParaRPr lang="en-IN" dirty="0"/>
                    </a:p>
                  </a:txBody>
                  <a:tcPr/>
                </a:tc>
                <a:tc>
                  <a:txBody>
                    <a:bodyPr/>
                    <a:lstStyle/>
                    <a:p>
                      <a:r>
                        <a:rPr lang="en-US" dirty="0"/>
                        <a:t>2</a:t>
                      </a:r>
                      <a:endParaRPr lang="en-IN" dirty="0"/>
                    </a:p>
                  </a:txBody>
                  <a:tcPr/>
                </a:tc>
                <a:tc>
                  <a:txBody>
                    <a:bodyPr/>
                    <a:lstStyle/>
                    <a:p>
                      <a:r>
                        <a:rPr lang="en-US" dirty="0"/>
                        <a:t>1</a:t>
                      </a:r>
                      <a:endParaRPr lang="en-IN" dirty="0"/>
                    </a:p>
                  </a:txBody>
                  <a:tcPr/>
                </a:tc>
                <a:tc>
                  <a:txBody>
                    <a:bodyPr/>
                    <a:lstStyle/>
                    <a:p>
                      <a:r>
                        <a:rPr lang="en-US" dirty="0"/>
                        <a:t>1</a:t>
                      </a:r>
                      <a:endParaRPr lang="en-IN" dirty="0"/>
                    </a:p>
                  </a:txBody>
                  <a:tcPr/>
                </a:tc>
                <a:tc>
                  <a:txBody>
                    <a:bodyPr/>
                    <a:lstStyle/>
                    <a:p>
                      <a:r>
                        <a:rPr lang="en-US" dirty="0"/>
                        <a:t>2</a:t>
                      </a:r>
                      <a:endParaRPr lang="en-IN" dirty="0"/>
                    </a:p>
                  </a:txBody>
                  <a:tcPr/>
                </a:tc>
                <a:tc>
                  <a:txBody>
                    <a:bodyPr/>
                    <a:lstStyle/>
                    <a:p>
                      <a:r>
                        <a:rPr lang="en-US" dirty="0"/>
                        <a:t>1</a:t>
                      </a:r>
                      <a:endParaRPr lang="en-IN" dirty="0"/>
                    </a:p>
                  </a:txBody>
                  <a:tcPr/>
                </a:tc>
                <a:tc>
                  <a:txBody>
                    <a:bodyPr/>
                    <a:lstStyle/>
                    <a:p>
                      <a:r>
                        <a:rPr lang="en-US" dirty="0"/>
                        <a:t>1</a:t>
                      </a:r>
                      <a:endParaRPr lang="en-IN" dirty="0"/>
                    </a:p>
                  </a:txBody>
                  <a:tcPr/>
                </a:tc>
                <a:tc>
                  <a:txBody>
                    <a:bodyPr/>
                    <a:lstStyle/>
                    <a:p>
                      <a:r>
                        <a:rPr lang="en-US" dirty="0"/>
                        <a:t>2</a:t>
                      </a:r>
                      <a:endParaRPr lang="en-IN" dirty="0"/>
                    </a:p>
                  </a:txBody>
                  <a:tcPr/>
                </a:tc>
                <a:extLst>
                  <a:ext uri="{0D108BD9-81ED-4DB2-BD59-A6C34878D82A}">
                    <a16:rowId xmlns:a16="http://schemas.microsoft.com/office/drawing/2014/main" val="3450430629"/>
                  </a:ext>
                </a:extLst>
              </a:tr>
            </a:tbl>
          </a:graphicData>
        </a:graphic>
      </p:graphicFrame>
      <p:sp>
        <p:nvSpPr>
          <p:cNvPr id="4" name="Subtitle 2">
            <a:extLst>
              <a:ext uri="{FF2B5EF4-FFF2-40B4-BE49-F238E27FC236}">
                <a16:creationId xmlns:a16="http://schemas.microsoft.com/office/drawing/2014/main" id="{B5F610F4-5046-43E8-50AB-8B6A4FE72DBE}"/>
              </a:ext>
            </a:extLst>
          </p:cNvPr>
          <p:cNvSpPr txBox="1">
            <a:spLocks/>
          </p:cNvSpPr>
          <p:nvPr/>
        </p:nvSpPr>
        <p:spPr>
          <a:xfrm>
            <a:off x="4872038" y="6486526"/>
            <a:ext cx="2343150" cy="242888"/>
          </a:xfrm>
          <a:prstGeom prst="rect">
            <a:avLst/>
          </a:prstGeom>
        </p:spPr>
        <p:txBody>
          <a:bodyPr vert="horz" lIns="91440" tIns="45720" rIns="91440" bIns="45720" rtlCol="0">
            <a:normAutofit fontScale="55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a:t>16</a:t>
            </a:r>
          </a:p>
        </p:txBody>
      </p:sp>
    </p:spTree>
    <p:extLst>
      <p:ext uri="{BB962C8B-B14F-4D97-AF65-F5344CB8AC3E}">
        <p14:creationId xmlns:p14="http://schemas.microsoft.com/office/powerpoint/2010/main" val="2182156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10A95-87DD-1EEB-642B-A574C6B3B8E0}"/>
              </a:ext>
            </a:extLst>
          </p:cNvPr>
          <p:cNvSpPr>
            <a:spLocks noGrp="1"/>
          </p:cNvSpPr>
          <p:nvPr>
            <p:ph type="title"/>
          </p:nvPr>
        </p:nvSpPr>
        <p:spPr/>
        <p:txBody>
          <a:bodyPr/>
          <a:lstStyle/>
          <a:p>
            <a:r>
              <a:rPr lang="en-IN" sz="3200" b="1" dirty="0">
                <a:solidFill>
                  <a:srgbClr val="262626"/>
                </a:solidFill>
                <a:latin typeface="Raleway"/>
                <a:ea typeface="Raleway"/>
                <a:cs typeface="Raleway"/>
                <a:sym typeface="Raleway"/>
              </a:rPr>
              <a:t>DEVELOPMENT ENVIRONMENT</a:t>
            </a:r>
            <a:br>
              <a:rPr lang="en-IN" sz="4400" b="1" dirty="0">
                <a:solidFill>
                  <a:srgbClr val="262626"/>
                </a:solidFill>
                <a:latin typeface="Raleway"/>
                <a:ea typeface="Raleway"/>
                <a:cs typeface="Raleway"/>
                <a:sym typeface="Raleway"/>
              </a:rPr>
            </a:br>
            <a:endParaRPr lang="en-IN" dirty="0"/>
          </a:p>
        </p:txBody>
      </p:sp>
      <p:sp>
        <p:nvSpPr>
          <p:cNvPr id="3" name="Content Placeholder 2">
            <a:extLst>
              <a:ext uri="{FF2B5EF4-FFF2-40B4-BE49-F238E27FC236}">
                <a16:creationId xmlns:a16="http://schemas.microsoft.com/office/drawing/2014/main" id="{4700F982-6C78-AC73-B395-76FAA7C0FFF7}"/>
              </a:ext>
            </a:extLst>
          </p:cNvPr>
          <p:cNvSpPr>
            <a:spLocks noGrp="1"/>
          </p:cNvSpPr>
          <p:nvPr>
            <p:ph idx="1"/>
          </p:nvPr>
        </p:nvSpPr>
        <p:spPr>
          <a:xfrm>
            <a:off x="838200" y="1400175"/>
            <a:ext cx="10515600" cy="5092700"/>
          </a:xfrm>
        </p:spPr>
        <p:txBody>
          <a:bodyPr>
            <a:normAutofit/>
          </a:bodyPr>
          <a:lstStyle/>
          <a:p>
            <a:pPr marL="0" indent="0">
              <a:buNone/>
            </a:pPr>
            <a:r>
              <a:rPr lang="en-IN" sz="2000" b="1" i="0" u="none" strike="noStrike" cap="none" dirty="0">
                <a:solidFill>
                  <a:srgbClr val="000000"/>
                </a:solidFill>
                <a:latin typeface="Average"/>
                <a:ea typeface="Average"/>
                <a:cs typeface="Average"/>
                <a:sym typeface="Average"/>
              </a:rPr>
              <a:t>SOFTWARE SPECIFICATION</a:t>
            </a:r>
          </a:p>
          <a:p>
            <a:pPr marL="0" indent="0">
              <a:buNone/>
            </a:pPr>
            <a:endParaRPr lang="en-IN" sz="2000" b="1" i="0" u="none" strike="noStrike" cap="none" dirty="0">
              <a:solidFill>
                <a:srgbClr val="000000"/>
              </a:solidFill>
              <a:latin typeface="Average"/>
              <a:ea typeface="Average"/>
              <a:cs typeface="Average"/>
              <a:sym typeface="Average"/>
            </a:endParaRPr>
          </a:p>
          <a:p>
            <a:pPr marL="0" marR="0" lvl="0" indent="0" algn="l" rtl="0">
              <a:lnSpc>
                <a:spcPct val="115000"/>
              </a:lnSpc>
              <a:spcBef>
                <a:spcPts val="0"/>
              </a:spcBef>
              <a:spcAft>
                <a:spcPts val="0"/>
              </a:spcAft>
              <a:buClr>
                <a:srgbClr val="000000"/>
              </a:buClr>
              <a:buSzPts val="1500"/>
              <a:buFont typeface="Arial"/>
              <a:buNone/>
            </a:pPr>
            <a:r>
              <a:rPr lang="en-US" sz="2000" b="0" i="0" u="none" strike="noStrike" cap="none" dirty="0">
                <a:solidFill>
                  <a:srgbClr val="000000"/>
                </a:solidFill>
                <a:latin typeface="Average"/>
                <a:ea typeface="Average"/>
                <a:cs typeface="Average"/>
                <a:sym typeface="Average"/>
              </a:rPr>
              <a:t>Operating System :Windows 11</a:t>
            </a:r>
          </a:p>
          <a:p>
            <a:pPr marL="0" marR="0" lvl="0" indent="0" algn="l" rtl="0">
              <a:lnSpc>
                <a:spcPct val="115000"/>
              </a:lnSpc>
              <a:spcBef>
                <a:spcPts val="0"/>
              </a:spcBef>
              <a:spcAft>
                <a:spcPts val="0"/>
              </a:spcAft>
              <a:buClr>
                <a:srgbClr val="000000"/>
              </a:buClr>
              <a:buSzPts val="1500"/>
              <a:buFont typeface="Arial"/>
              <a:buNone/>
            </a:pPr>
            <a:r>
              <a:rPr lang="en-US" sz="2000" b="0" i="0" u="none" strike="noStrike" cap="none" dirty="0">
                <a:solidFill>
                  <a:srgbClr val="000000"/>
                </a:solidFill>
                <a:latin typeface="Average"/>
                <a:ea typeface="Average"/>
                <a:cs typeface="Average"/>
                <a:sym typeface="Average"/>
              </a:rPr>
              <a:t>Frond End	:HTML, CSS, Javascript</a:t>
            </a:r>
          </a:p>
          <a:p>
            <a:pPr marL="0" marR="0" lvl="0" indent="0" algn="l" rtl="0">
              <a:lnSpc>
                <a:spcPct val="115000"/>
              </a:lnSpc>
              <a:spcBef>
                <a:spcPts val="0"/>
              </a:spcBef>
              <a:spcAft>
                <a:spcPts val="0"/>
              </a:spcAft>
              <a:buClr>
                <a:srgbClr val="000000"/>
              </a:buClr>
              <a:buSzPts val="1500"/>
              <a:buFont typeface="Arial"/>
              <a:buNone/>
            </a:pPr>
            <a:r>
              <a:rPr lang="en-US" sz="2000" b="0" i="0" u="none" strike="noStrike" cap="none" dirty="0">
                <a:solidFill>
                  <a:srgbClr val="000000"/>
                </a:solidFill>
                <a:latin typeface="Average"/>
                <a:ea typeface="Average"/>
                <a:cs typeface="Average"/>
                <a:sym typeface="Average"/>
              </a:rPr>
              <a:t>Coding language  :Python</a:t>
            </a:r>
          </a:p>
          <a:p>
            <a:pPr marL="0" marR="0" lvl="0" indent="0" algn="l" rtl="0">
              <a:lnSpc>
                <a:spcPct val="115000"/>
              </a:lnSpc>
              <a:spcBef>
                <a:spcPts val="0"/>
              </a:spcBef>
              <a:spcAft>
                <a:spcPts val="0"/>
              </a:spcAft>
              <a:buClr>
                <a:srgbClr val="000000"/>
              </a:buClr>
              <a:buSzPts val="1500"/>
              <a:buFont typeface="Arial"/>
              <a:buNone/>
            </a:pPr>
            <a:r>
              <a:rPr lang="en-US" sz="2000" b="0" i="0" u="none" strike="noStrike" cap="none" dirty="0">
                <a:solidFill>
                  <a:srgbClr val="000000"/>
                </a:solidFill>
                <a:latin typeface="Average"/>
                <a:ea typeface="Average"/>
                <a:cs typeface="Average"/>
                <a:sym typeface="Average"/>
              </a:rPr>
              <a:t>Framework</a:t>
            </a:r>
            <a:r>
              <a:rPr lang="en-US" sz="2000" dirty="0">
                <a:solidFill>
                  <a:srgbClr val="000000"/>
                </a:solidFill>
                <a:latin typeface="Average"/>
                <a:ea typeface="Average"/>
                <a:cs typeface="Average"/>
                <a:sym typeface="Average"/>
              </a:rPr>
              <a:t>	</a:t>
            </a:r>
            <a:r>
              <a:rPr lang="en-US" sz="2000" b="0" i="0" u="none" strike="noStrike" cap="none" dirty="0">
                <a:solidFill>
                  <a:srgbClr val="000000"/>
                </a:solidFill>
                <a:latin typeface="Average"/>
                <a:ea typeface="Average"/>
                <a:cs typeface="Average"/>
                <a:sym typeface="Average"/>
              </a:rPr>
              <a:t>:Django</a:t>
            </a:r>
          </a:p>
          <a:p>
            <a:pPr marL="0" marR="0" lvl="0" indent="0" algn="l" rtl="0">
              <a:lnSpc>
                <a:spcPct val="115000"/>
              </a:lnSpc>
              <a:spcBef>
                <a:spcPts val="0"/>
              </a:spcBef>
              <a:spcAft>
                <a:spcPts val="0"/>
              </a:spcAft>
              <a:buClr>
                <a:srgbClr val="000000"/>
              </a:buClr>
              <a:buSzPts val="1500"/>
              <a:buFont typeface="Arial"/>
              <a:buNone/>
            </a:pPr>
            <a:r>
              <a:rPr lang="en-US" sz="2000" b="0" i="0" u="none" strike="noStrike" cap="none" dirty="0">
                <a:solidFill>
                  <a:srgbClr val="000000"/>
                </a:solidFill>
                <a:latin typeface="Average"/>
                <a:ea typeface="Average"/>
                <a:cs typeface="Average"/>
                <a:sym typeface="Average"/>
              </a:rPr>
              <a:t>Backend		:MySQL</a:t>
            </a:r>
          </a:p>
          <a:p>
            <a:pPr marL="0" marR="0" lvl="0" indent="0" algn="l" rtl="0">
              <a:lnSpc>
                <a:spcPct val="115000"/>
              </a:lnSpc>
              <a:spcBef>
                <a:spcPts val="0"/>
              </a:spcBef>
              <a:spcAft>
                <a:spcPts val="0"/>
              </a:spcAft>
              <a:buClr>
                <a:srgbClr val="000000"/>
              </a:buClr>
              <a:buSzPts val="1500"/>
              <a:buFont typeface="Arial"/>
              <a:buNone/>
            </a:pPr>
            <a:r>
              <a:rPr lang="en-US" sz="2000" b="0" i="0" u="none" strike="noStrike" cap="none" dirty="0">
                <a:solidFill>
                  <a:srgbClr val="000000"/>
                </a:solidFill>
                <a:latin typeface="Average"/>
                <a:ea typeface="Average"/>
                <a:cs typeface="Average"/>
                <a:sym typeface="Average"/>
              </a:rPr>
              <a:t>IDE		:PyCharm</a:t>
            </a:r>
          </a:p>
          <a:p>
            <a:pPr marL="0" marR="0" lvl="0" indent="0" algn="l" rtl="0">
              <a:lnSpc>
                <a:spcPct val="115000"/>
              </a:lnSpc>
              <a:spcBef>
                <a:spcPts val="0"/>
              </a:spcBef>
              <a:spcAft>
                <a:spcPts val="0"/>
              </a:spcAft>
              <a:buClr>
                <a:srgbClr val="000000"/>
              </a:buClr>
              <a:buSzPts val="1500"/>
              <a:buFont typeface="Arial"/>
              <a:buNone/>
            </a:pPr>
            <a:endParaRPr lang="en-US" sz="2000" b="0" i="0" u="none" strike="noStrike" cap="none" dirty="0">
              <a:solidFill>
                <a:srgbClr val="000000"/>
              </a:solidFill>
              <a:latin typeface="Average"/>
              <a:ea typeface="Average"/>
              <a:cs typeface="Average"/>
              <a:sym typeface="Average"/>
            </a:endParaRPr>
          </a:p>
          <a:p>
            <a:pPr marL="0" indent="0">
              <a:lnSpc>
                <a:spcPct val="115000"/>
              </a:lnSpc>
              <a:spcBef>
                <a:spcPts val="0"/>
              </a:spcBef>
              <a:buClr>
                <a:srgbClr val="000000"/>
              </a:buClr>
              <a:buSzPts val="1500"/>
              <a:buNone/>
            </a:pPr>
            <a:r>
              <a:rPr lang="en-IN" sz="2000" b="1" i="0" u="none" strike="noStrike" cap="none" dirty="0">
                <a:solidFill>
                  <a:srgbClr val="000000"/>
                </a:solidFill>
                <a:latin typeface="Average"/>
                <a:ea typeface="Average"/>
                <a:cs typeface="Average"/>
                <a:sym typeface="Average"/>
              </a:rPr>
              <a:t>HARDWARE SPECIFICATION</a:t>
            </a:r>
          </a:p>
          <a:p>
            <a:pPr marL="0" indent="0">
              <a:lnSpc>
                <a:spcPct val="115000"/>
              </a:lnSpc>
              <a:spcBef>
                <a:spcPts val="0"/>
              </a:spcBef>
              <a:buClr>
                <a:srgbClr val="000000"/>
              </a:buClr>
              <a:buSzPts val="1500"/>
              <a:buNone/>
            </a:pPr>
            <a:endParaRPr lang="en-IN" sz="2000" b="1" i="0" u="none" strike="noStrike" cap="none" dirty="0">
              <a:solidFill>
                <a:srgbClr val="000000"/>
              </a:solidFill>
              <a:latin typeface="Average"/>
              <a:ea typeface="Average"/>
              <a:cs typeface="Average"/>
              <a:sym typeface="Average"/>
            </a:endParaRPr>
          </a:p>
          <a:p>
            <a:pPr marL="0" marR="0" lvl="0" indent="0" algn="l" rtl="0">
              <a:lnSpc>
                <a:spcPct val="115000"/>
              </a:lnSpc>
              <a:spcBef>
                <a:spcPts val="0"/>
              </a:spcBef>
              <a:spcAft>
                <a:spcPts val="0"/>
              </a:spcAft>
              <a:buClr>
                <a:srgbClr val="000000"/>
              </a:buClr>
              <a:buSzPts val="1500"/>
              <a:buFont typeface="Arial"/>
              <a:buNone/>
            </a:pPr>
            <a:r>
              <a:rPr lang="en-IN" sz="2000" i="0" u="none" strike="noStrike" cap="none" dirty="0">
                <a:solidFill>
                  <a:srgbClr val="000000"/>
                </a:solidFill>
                <a:latin typeface="Average"/>
                <a:ea typeface="Average"/>
                <a:cs typeface="Average"/>
                <a:sym typeface="Average"/>
              </a:rPr>
              <a:t>Processor              :</a:t>
            </a:r>
            <a:r>
              <a:rPr lang="en-IN" sz="2000" dirty="0">
                <a:solidFill>
                  <a:srgbClr val="000000"/>
                </a:solidFill>
                <a:latin typeface="Average"/>
                <a:ea typeface="Average"/>
                <a:cs typeface="Average"/>
                <a:sym typeface="Average"/>
              </a:rPr>
              <a:t>Intel i3</a:t>
            </a:r>
          </a:p>
          <a:p>
            <a:pPr marL="0" marR="0" lvl="0" indent="0" algn="l" rtl="0">
              <a:lnSpc>
                <a:spcPct val="115000"/>
              </a:lnSpc>
              <a:spcBef>
                <a:spcPts val="0"/>
              </a:spcBef>
              <a:spcAft>
                <a:spcPts val="0"/>
              </a:spcAft>
              <a:buClr>
                <a:srgbClr val="000000"/>
              </a:buClr>
              <a:buSzPts val="1500"/>
              <a:buFont typeface="Arial"/>
              <a:buNone/>
            </a:pPr>
            <a:r>
              <a:rPr lang="en-IN" sz="2000" i="0" u="none" strike="noStrike" cap="none" dirty="0">
                <a:solidFill>
                  <a:srgbClr val="000000"/>
                </a:solidFill>
                <a:latin typeface="Average"/>
                <a:ea typeface="Average"/>
                <a:cs typeface="Average"/>
                <a:sym typeface="Average"/>
              </a:rPr>
              <a:t>RAM	</a:t>
            </a:r>
            <a:r>
              <a:rPr lang="en-IN" sz="2000" dirty="0">
                <a:solidFill>
                  <a:srgbClr val="000000"/>
                </a:solidFill>
                <a:latin typeface="Average"/>
                <a:ea typeface="Average"/>
                <a:cs typeface="Average"/>
                <a:sym typeface="Average"/>
              </a:rPr>
              <a:t>               </a:t>
            </a:r>
            <a:r>
              <a:rPr lang="en-IN" sz="2000" i="0" u="none" strike="noStrike" cap="none" dirty="0">
                <a:solidFill>
                  <a:srgbClr val="000000"/>
                </a:solidFill>
                <a:latin typeface="Average"/>
                <a:ea typeface="Average"/>
                <a:cs typeface="Average"/>
                <a:sym typeface="Average"/>
              </a:rPr>
              <a:t> :4</a:t>
            </a:r>
            <a:r>
              <a:rPr lang="en-IN" sz="2000" dirty="0">
                <a:solidFill>
                  <a:srgbClr val="000000"/>
                </a:solidFill>
                <a:latin typeface="Average"/>
                <a:ea typeface="Average"/>
                <a:cs typeface="Average"/>
                <a:sym typeface="Average"/>
              </a:rPr>
              <a:t>GB or above</a:t>
            </a:r>
          </a:p>
          <a:p>
            <a:pPr marL="0" marR="0" lvl="0" indent="0" algn="l" rtl="0">
              <a:lnSpc>
                <a:spcPct val="115000"/>
              </a:lnSpc>
              <a:spcBef>
                <a:spcPts val="0"/>
              </a:spcBef>
              <a:spcAft>
                <a:spcPts val="0"/>
              </a:spcAft>
              <a:buClr>
                <a:srgbClr val="000000"/>
              </a:buClr>
              <a:buSzPts val="1500"/>
              <a:buFont typeface="Arial"/>
              <a:buNone/>
            </a:pPr>
            <a:r>
              <a:rPr lang="en-IN" sz="2000" i="0" u="none" strike="noStrike" cap="none" dirty="0">
                <a:solidFill>
                  <a:srgbClr val="000000"/>
                </a:solidFill>
                <a:latin typeface="Average"/>
                <a:ea typeface="Average"/>
                <a:cs typeface="Average"/>
                <a:sym typeface="Average"/>
              </a:rPr>
              <a:t>Hard Disk	:512GB</a:t>
            </a:r>
          </a:p>
          <a:p>
            <a:endParaRPr lang="en-IN" dirty="0"/>
          </a:p>
        </p:txBody>
      </p:sp>
      <p:sp>
        <p:nvSpPr>
          <p:cNvPr id="4" name="Subtitle 2">
            <a:extLst>
              <a:ext uri="{FF2B5EF4-FFF2-40B4-BE49-F238E27FC236}">
                <a16:creationId xmlns:a16="http://schemas.microsoft.com/office/drawing/2014/main" id="{3E2C5199-6A05-12FD-92B2-08CFAF648646}"/>
              </a:ext>
            </a:extLst>
          </p:cNvPr>
          <p:cNvSpPr txBox="1">
            <a:spLocks/>
          </p:cNvSpPr>
          <p:nvPr/>
        </p:nvSpPr>
        <p:spPr>
          <a:xfrm>
            <a:off x="4872038" y="6486526"/>
            <a:ext cx="2343150" cy="242888"/>
          </a:xfrm>
          <a:prstGeom prst="rect">
            <a:avLst/>
          </a:prstGeom>
        </p:spPr>
        <p:txBody>
          <a:bodyPr vert="horz" lIns="91440" tIns="45720" rIns="91440" bIns="45720" rtlCol="0">
            <a:normAutofit fontScale="55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a:t>17</a:t>
            </a:r>
          </a:p>
        </p:txBody>
      </p:sp>
    </p:spTree>
    <p:extLst>
      <p:ext uri="{BB962C8B-B14F-4D97-AF65-F5344CB8AC3E}">
        <p14:creationId xmlns:p14="http://schemas.microsoft.com/office/powerpoint/2010/main" val="3330931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8180708-2200-C3BE-9B11-711D73AB4378}"/>
              </a:ext>
            </a:extLst>
          </p:cNvPr>
          <p:cNvSpPr>
            <a:spLocks noGrp="1"/>
          </p:cNvSpPr>
          <p:nvPr>
            <p:ph idx="1"/>
          </p:nvPr>
        </p:nvSpPr>
        <p:spPr>
          <a:xfrm>
            <a:off x="838200" y="3028950"/>
            <a:ext cx="10515600" cy="3148013"/>
          </a:xfrm>
        </p:spPr>
        <p:txBody>
          <a:bodyPr>
            <a:normAutofit/>
          </a:bodyPr>
          <a:lstStyle/>
          <a:p>
            <a:pPr marL="0" indent="0" algn="ctr">
              <a:buNone/>
            </a:pPr>
            <a:r>
              <a:rPr lang="en-US" sz="4400" b="1" dirty="0"/>
              <a:t>THANK YOU</a:t>
            </a:r>
            <a:endParaRPr lang="en-IN" sz="4400" b="1" dirty="0"/>
          </a:p>
        </p:txBody>
      </p:sp>
      <p:sp>
        <p:nvSpPr>
          <p:cNvPr id="2" name="Subtitle 2">
            <a:extLst>
              <a:ext uri="{FF2B5EF4-FFF2-40B4-BE49-F238E27FC236}">
                <a16:creationId xmlns:a16="http://schemas.microsoft.com/office/drawing/2014/main" id="{E9F22B8F-A84B-7056-5A6B-D325B1DC7D61}"/>
              </a:ext>
            </a:extLst>
          </p:cNvPr>
          <p:cNvSpPr txBox="1">
            <a:spLocks/>
          </p:cNvSpPr>
          <p:nvPr/>
        </p:nvSpPr>
        <p:spPr>
          <a:xfrm>
            <a:off x="4872038" y="6486526"/>
            <a:ext cx="2343150" cy="242888"/>
          </a:xfrm>
          <a:prstGeom prst="rect">
            <a:avLst/>
          </a:prstGeom>
        </p:spPr>
        <p:txBody>
          <a:bodyPr vert="horz" lIns="91440" tIns="45720" rIns="91440" bIns="45720" rtlCol="0">
            <a:normAutofit fontScale="55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a:t>18</a:t>
            </a:r>
          </a:p>
        </p:txBody>
      </p:sp>
    </p:spTree>
    <p:extLst>
      <p:ext uri="{BB962C8B-B14F-4D97-AF65-F5344CB8AC3E}">
        <p14:creationId xmlns:p14="http://schemas.microsoft.com/office/powerpoint/2010/main" val="42868821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D805229-EFEC-8373-0959-378F1F43AFE1}"/>
              </a:ext>
            </a:extLst>
          </p:cNvPr>
          <p:cNvSpPr>
            <a:spLocks noGrp="1"/>
          </p:cNvSpPr>
          <p:nvPr>
            <p:ph idx="1"/>
          </p:nvPr>
        </p:nvSpPr>
        <p:spPr>
          <a:xfrm>
            <a:off x="838200" y="2243138"/>
            <a:ext cx="10206038" cy="3933825"/>
          </a:xfrm>
        </p:spPr>
        <p:txBody>
          <a:bodyPr>
            <a:normAutofit/>
          </a:bodyPr>
          <a:lstStyle/>
          <a:p>
            <a:pPr marL="0" indent="0" algn="ctr">
              <a:buNone/>
            </a:pPr>
            <a:r>
              <a:rPr lang="en-US" sz="2000" u="sng" dirty="0"/>
              <a:t>GUIDED BY</a:t>
            </a:r>
          </a:p>
          <a:p>
            <a:pPr marL="0" indent="0" algn="ctr">
              <a:buNone/>
            </a:pPr>
            <a:r>
              <a:rPr lang="en-IN" sz="2400" b="1" dirty="0"/>
              <a:t>PROF.HYDERALI  K</a:t>
            </a:r>
          </a:p>
          <a:p>
            <a:pPr marL="0" indent="0" algn="ctr">
              <a:buNone/>
            </a:pPr>
            <a:endParaRPr lang="en-IN" sz="2400" b="1" dirty="0"/>
          </a:p>
          <a:p>
            <a:pPr marL="0" indent="0" algn="ctr">
              <a:buNone/>
            </a:pPr>
            <a:r>
              <a:rPr lang="en-IN" sz="2000" dirty="0"/>
              <a:t>HEAD OF THE DEPARTMENT</a:t>
            </a:r>
          </a:p>
          <a:p>
            <a:pPr marL="0" indent="0" algn="ctr">
              <a:buNone/>
            </a:pPr>
            <a:r>
              <a:rPr lang="en-IN" sz="2000" dirty="0"/>
              <a:t>DEPARTMENT OF COMPUTER APPLICATION</a:t>
            </a:r>
          </a:p>
          <a:p>
            <a:pPr marL="0" indent="0" algn="ctr">
              <a:buNone/>
            </a:pPr>
            <a:r>
              <a:rPr lang="en-IN" sz="2000" dirty="0"/>
              <a:t>MES COLLEGE OF ENGINEERING,KUTTIPPURAM</a:t>
            </a:r>
          </a:p>
        </p:txBody>
      </p:sp>
      <p:sp>
        <p:nvSpPr>
          <p:cNvPr id="4" name="Subtitle 2">
            <a:extLst>
              <a:ext uri="{FF2B5EF4-FFF2-40B4-BE49-F238E27FC236}">
                <a16:creationId xmlns:a16="http://schemas.microsoft.com/office/drawing/2014/main" id="{6DA0426B-3E76-9C64-8197-50F37ABD77AD}"/>
              </a:ext>
            </a:extLst>
          </p:cNvPr>
          <p:cNvSpPr txBox="1">
            <a:spLocks/>
          </p:cNvSpPr>
          <p:nvPr/>
        </p:nvSpPr>
        <p:spPr>
          <a:xfrm>
            <a:off x="4872038" y="6486526"/>
            <a:ext cx="2343150" cy="242888"/>
          </a:xfrm>
          <a:prstGeom prst="rect">
            <a:avLst/>
          </a:prstGeom>
        </p:spPr>
        <p:txBody>
          <a:bodyPr vert="horz" lIns="91440" tIns="45720" rIns="91440" bIns="45720" rtlCol="0">
            <a:normAutofit fontScale="55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a:t>2</a:t>
            </a:r>
          </a:p>
        </p:txBody>
      </p:sp>
    </p:spTree>
    <p:extLst>
      <p:ext uri="{BB962C8B-B14F-4D97-AF65-F5344CB8AC3E}">
        <p14:creationId xmlns:p14="http://schemas.microsoft.com/office/powerpoint/2010/main" val="35179483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785E99-D026-B413-C983-D95EAFD9AF86}"/>
              </a:ext>
            </a:extLst>
          </p:cNvPr>
          <p:cNvSpPr>
            <a:spLocks noGrp="1"/>
          </p:cNvSpPr>
          <p:nvPr>
            <p:ph type="title"/>
          </p:nvPr>
        </p:nvSpPr>
        <p:spPr/>
        <p:txBody>
          <a:bodyPr/>
          <a:lstStyle/>
          <a:p>
            <a:r>
              <a:rPr lang="en-IN" sz="3600" b="1" dirty="0">
                <a:solidFill>
                  <a:srgbClr val="262626"/>
                </a:solidFill>
                <a:latin typeface="Raleway"/>
                <a:ea typeface="Raleway"/>
                <a:cs typeface="Raleway"/>
                <a:sym typeface="Raleway"/>
              </a:rPr>
              <a:t>CONTENTS</a:t>
            </a:r>
            <a:br>
              <a:rPr lang="en-IN" sz="5400" b="1" dirty="0">
                <a:solidFill>
                  <a:srgbClr val="262626"/>
                </a:solidFill>
                <a:latin typeface="Raleway"/>
                <a:ea typeface="Raleway"/>
                <a:cs typeface="Raleway"/>
                <a:sym typeface="Raleway"/>
              </a:rPr>
            </a:br>
            <a:endParaRPr lang="en-IN" dirty="0"/>
          </a:p>
        </p:txBody>
      </p:sp>
      <p:sp>
        <p:nvSpPr>
          <p:cNvPr id="3" name="Content Placeholder 2">
            <a:extLst>
              <a:ext uri="{FF2B5EF4-FFF2-40B4-BE49-F238E27FC236}">
                <a16:creationId xmlns:a16="http://schemas.microsoft.com/office/drawing/2014/main" id="{0503146A-A587-B220-A01E-BD1CB5FA742B}"/>
              </a:ext>
            </a:extLst>
          </p:cNvPr>
          <p:cNvSpPr>
            <a:spLocks noGrp="1"/>
          </p:cNvSpPr>
          <p:nvPr>
            <p:ph idx="1"/>
          </p:nvPr>
        </p:nvSpPr>
        <p:spPr>
          <a:xfrm>
            <a:off x="838200" y="1314450"/>
            <a:ext cx="10515600" cy="4862513"/>
          </a:xfrm>
        </p:spPr>
        <p:txBody>
          <a:bodyPr/>
          <a:lstStyle/>
          <a:p>
            <a:pPr marL="742950" marR="0" lvl="0" indent="-285750" algn="l" rtl="0">
              <a:lnSpc>
                <a:spcPct val="100000"/>
              </a:lnSpc>
              <a:spcBef>
                <a:spcPts val="0"/>
              </a:spcBef>
              <a:spcAft>
                <a:spcPts val="0"/>
              </a:spcAft>
              <a:buClr>
                <a:srgbClr val="000000"/>
              </a:buClr>
              <a:buSzPts val="1400"/>
              <a:buFont typeface="Arial" panose="020B0604020202020204" pitchFamily="34" charset="0"/>
              <a:buChar char="•"/>
            </a:pPr>
            <a:r>
              <a:rPr lang="en-US" sz="2800" dirty="0">
                <a:latin typeface="Average"/>
                <a:ea typeface="Average"/>
                <a:cs typeface="Average"/>
                <a:sym typeface="Average"/>
              </a:rPr>
              <a:t>Introduction</a:t>
            </a:r>
            <a:endParaRPr lang="en-US" sz="2800" b="0" i="0" u="none" strike="noStrike" cap="none" dirty="0">
              <a:solidFill>
                <a:srgbClr val="000000"/>
              </a:solidFill>
              <a:latin typeface="Average"/>
              <a:ea typeface="Average"/>
              <a:cs typeface="Average"/>
              <a:sym typeface="Average"/>
            </a:endParaRPr>
          </a:p>
          <a:p>
            <a:pPr marL="742950" marR="0" lvl="0" indent="-285750" algn="l" rtl="0">
              <a:lnSpc>
                <a:spcPct val="100000"/>
              </a:lnSpc>
              <a:spcBef>
                <a:spcPts val="0"/>
              </a:spcBef>
              <a:spcAft>
                <a:spcPts val="0"/>
              </a:spcAft>
              <a:buClr>
                <a:srgbClr val="000000"/>
              </a:buClr>
              <a:buSzPts val="1400"/>
              <a:buFont typeface="Arial" panose="020B0604020202020204" pitchFamily="34" charset="0"/>
              <a:buChar char="•"/>
            </a:pPr>
            <a:r>
              <a:rPr lang="en-US" sz="2800" b="0" i="0" u="none" strike="noStrike" cap="none" dirty="0">
                <a:solidFill>
                  <a:srgbClr val="000000"/>
                </a:solidFill>
                <a:latin typeface="Average"/>
                <a:ea typeface="Average"/>
                <a:cs typeface="Average"/>
                <a:sym typeface="Average"/>
              </a:rPr>
              <a:t>Modules</a:t>
            </a:r>
          </a:p>
          <a:p>
            <a:pPr marL="742950" marR="0" lvl="0" indent="-285750" algn="l" rtl="0">
              <a:lnSpc>
                <a:spcPct val="100000"/>
              </a:lnSpc>
              <a:spcBef>
                <a:spcPts val="0"/>
              </a:spcBef>
              <a:spcAft>
                <a:spcPts val="0"/>
              </a:spcAft>
              <a:buClr>
                <a:srgbClr val="000000"/>
              </a:buClr>
              <a:buSzPts val="1400"/>
              <a:buFont typeface="Arial" panose="020B0604020202020204" pitchFamily="34" charset="0"/>
              <a:buChar char="•"/>
            </a:pPr>
            <a:r>
              <a:rPr lang="en-US" sz="2800" dirty="0">
                <a:latin typeface="Average"/>
                <a:ea typeface="Average"/>
                <a:cs typeface="Average"/>
                <a:sym typeface="Average"/>
              </a:rPr>
              <a:t>Data Flow Diagram</a:t>
            </a:r>
            <a:endParaRPr lang="en-US" sz="2800" b="0" i="0" u="none" strike="noStrike" cap="none" dirty="0">
              <a:solidFill>
                <a:srgbClr val="000000"/>
              </a:solidFill>
              <a:latin typeface="Average"/>
              <a:ea typeface="Average"/>
              <a:cs typeface="Average"/>
              <a:sym typeface="Average"/>
            </a:endParaRPr>
          </a:p>
          <a:p>
            <a:pPr marL="742950" marR="0" lvl="0" indent="-285750" algn="l" rtl="0">
              <a:lnSpc>
                <a:spcPct val="100000"/>
              </a:lnSpc>
              <a:spcBef>
                <a:spcPts val="0"/>
              </a:spcBef>
              <a:spcAft>
                <a:spcPts val="0"/>
              </a:spcAft>
              <a:buClr>
                <a:srgbClr val="000000"/>
              </a:buClr>
              <a:buSzPts val="1400"/>
              <a:buFont typeface="Arial" panose="020B0604020202020204" pitchFamily="34" charset="0"/>
              <a:buChar char="•"/>
            </a:pPr>
            <a:r>
              <a:rPr lang="en-US" sz="2800" b="0" i="0" u="none" strike="noStrike" cap="none" dirty="0">
                <a:solidFill>
                  <a:srgbClr val="000000"/>
                </a:solidFill>
                <a:latin typeface="Average"/>
                <a:ea typeface="Average"/>
                <a:cs typeface="Average"/>
                <a:sym typeface="Average"/>
              </a:rPr>
              <a:t>Product Backlog</a:t>
            </a:r>
          </a:p>
          <a:p>
            <a:pPr marL="742950" marR="0" lvl="0" indent="-285750" algn="l" rtl="0">
              <a:lnSpc>
                <a:spcPct val="100000"/>
              </a:lnSpc>
              <a:spcBef>
                <a:spcPts val="0"/>
              </a:spcBef>
              <a:spcAft>
                <a:spcPts val="0"/>
              </a:spcAft>
              <a:buClr>
                <a:srgbClr val="000000"/>
              </a:buClr>
              <a:buSzPts val="1400"/>
              <a:buFont typeface="Arial" panose="020B0604020202020204" pitchFamily="34" charset="0"/>
              <a:buChar char="•"/>
            </a:pPr>
            <a:r>
              <a:rPr lang="en-US" sz="2800" b="0" i="0" u="none" strike="noStrike" cap="none" dirty="0">
                <a:solidFill>
                  <a:srgbClr val="000000"/>
                </a:solidFill>
                <a:latin typeface="Average"/>
                <a:ea typeface="Average"/>
                <a:cs typeface="Average"/>
                <a:sym typeface="Average"/>
              </a:rPr>
              <a:t>User story</a:t>
            </a:r>
          </a:p>
          <a:p>
            <a:pPr marL="742950" marR="0" lvl="0" indent="-285750" algn="l" rtl="0">
              <a:lnSpc>
                <a:spcPct val="100000"/>
              </a:lnSpc>
              <a:spcBef>
                <a:spcPts val="0"/>
              </a:spcBef>
              <a:spcAft>
                <a:spcPts val="0"/>
              </a:spcAft>
              <a:buClr>
                <a:srgbClr val="000000"/>
              </a:buClr>
              <a:buSzPts val="1400"/>
              <a:buFont typeface="Arial" panose="020B0604020202020204" pitchFamily="34" charset="0"/>
              <a:buChar char="•"/>
            </a:pPr>
            <a:r>
              <a:rPr lang="en-US" sz="2800" dirty="0">
                <a:latin typeface="Average"/>
                <a:ea typeface="Average"/>
                <a:cs typeface="Average"/>
                <a:sym typeface="Average"/>
              </a:rPr>
              <a:t>Project Plan </a:t>
            </a:r>
          </a:p>
          <a:p>
            <a:pPr marL="742950" marR="0" lvl="0" indent="-285750" algn="l" rtl="0">
              <a:lnSpc>
                <a:spcPct val="100000"/>
              </a:lnSpc>
              <a:spcBef>
                <a:spcPts val="0"/>
              </a:spcBef>
              <a:spcAft>
                <a:spcPts val="0"/>
              </a:spcAft>
              <a:buClr>
                <a:srgbClr val="000000"/>
              </a:buClr>
              <a:buSzPts val="1400"/>
              <a:buFont typeface="Arial" panose="020B0604020202020204" pitchFamily="34" charset="0"/>
              <a:buChar char="•"/>
            </a:pPr>
            <a:r>
              <a:rPr lang="en-US" sz="2800" dirty="0">
                <a:latin typeface="Average"/>
                <a:ea typeface="Average"/>
                <a:cs typeface="Average"/>
                <a:sym typeface="Average"/>
              </a:rPr>
              <a:t>Sprint</a:t>
            </a:r>
          </a:p>
          <a:p>
            <a:pPr marL="742950" marR="0" lvl="0" indent="-285750" algn="l" rtl="0">
              <a:lnSpc>
                <a:spcPct val="100000"/>
              </a:lnSpc>
              <a:spcBef>
                <a:spcPts val="0"/>
              </a:spcBef>
              <a:spcAft>
                <a:spcPts val="0"/>
              </a:spcAft>
              <a:buClr>
                <a:srgbClr val="000000"/>
              </a:buClr>
              <a:buSzPts val="1400"/>
              <a:buFont typeface="Arial" panose="020B0604020202020204" pitchFamily="34" charset="0"/>
              <a:buChar char="•"/>
            </a:pPr>
            <a:r>
              <a:rPr lang="en-US" sz="2800" dirty="0">
                <a:latin typeface="Average"/>
                <a:ea typeface="Average"/>
                <a:cs typeface="Average"/>
                <a:sym typeface="Average"/>
              </a:rPr>
              <a:t>D</a:t>
            </a:r>
            <a:r>
              <a:rPr lang="en-US" sz="2800" b="0" i="0" u="none" strike="noStrike" cap="none" dirty="0">
                <a:solidFill>
                  <a:srgbClr val="000000"/>
                </a:solidFill>
                <a:latin typeface="Average"/>
                <a:ea typeface="Average"/>
                <a:cs typeface="Average"/>
                <a:sym typeface="Average"/>
              </a:rPr>
              <a:t>eveloping Environment</a:t>
            </a:r>
            <a:endParaRPr lang="en-IN" dirty="0"/>
          </a:p>
        </p:txBody>
      </p:sp>
      <p:sp>
        <p:nvSpPr>
          <p:cNvPr id="5" name="Subtitle 2">
            <a:extLst>
              <a:ext uri="{FF2B5EF4-FFF2-40B4-BE49-F238E27FC236}">
                <a16:creationId xmlns:a16="http://schemas.microsoft.com/office/drawing/2014/main" id="{AC80408A-5B47-50FE-3BDA-555E52D151F2}"/>
              </a:ext>
            </a:extLst>
          </p:cNvPr>
          <p:cNvSpPr txBox="1">
            <a:spLocks/>
          </p:cNvSpPr>
          <p:nvPr/>
        </p:nvSpPr>
        <p:spPr>
          <a:xfrm>
            <a:off x="4872038" y="6486526"/>
            <a:ext cx="2343150" cy="242888"/>
          </a:xfrm>
          <a:prstGeom prst="rect">
            <a:avLst/>
          </a:prstGeom>
        </p:spPr>
        <p:txBody>
          <a:bodyPr vert="horz" lIns="91440" tIns="45720" rIns="91440" bIns="45720" rtlCol="0">
            <a:normAutofit fontScale="55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a:t>3</a:t>
            </a:r>
          </a:p>
        </p:txBody>
      </p:sp>
    </p:spTree>
    <p:extLst>
      <p:ext uri="{BB962C8B-B14F-4D97-AF65-F5344CB8AC3E}">
        <p14:creationId xmlns:p14="http://schemas.microsoft.com/office/powerpoint/2010/main" val="4813707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52E5B-C796-5E8C-0991-6E7C4C1BA2CB}"/>
              </a:ext>
            </a:extLst>
          </p:cNvPr>
          <p:cNvSpPr>
            <a:spLocks noGrp="1"/>
          </p:cNvSpPr>
          <p:nvPr>
            <p:ph type="title"/>
          </p:nvPr>
        </p:nvSpPr>
        <p:spPr/>
        <p:txBody>
          <a:bodyPr/>
          <a:lstStyle/>
          <a:p>
            <a:r>
              <a:rPr lang="en-IN" sz="3200" b="1" dirty="0">
                <a:solidFill>
                  <a:srgbClr val="262626"/>
                </a:solidFill>
                <a:latin typeface="Raleway"/>
                <a:ea typeface="Raleway"/>
                <a:cs typeface="Raleway"/>
                <a:sym typeface="Raleway"/>
              </a:rPr>
              <a:t>INTRODUCTION</a:t>
            </a:r>
            <a:br>
              <a:rPr lang="en-IN" sz="4400" b="1" dirty="0">
                <a:solidFill>
                  <a:srgbClr val="262626"/>
                </a:solidFill>
                <a:latin typeface="Raleway"/>
                <a:ea typeface="Raleway"/>
                <a:cs typeface="Raleway"/>
                <a:sym typeface="Raleway"/>
              </a:rPr>
            </a:br>
            <a:endParaRPr lang="en-IN" dirty="0"/>
          </a:p>
        </p:txBody>
      </p:sp>
      <p:sp>
        <p:nvSpPr>
          <p:cNvPr id="3" name="Content Placeholder 2">
            <a:extLst>
              <a:ext uri="{FF2B5EF4-FFF2-40B4-BE49-F238E27FC236}">
                <a16:creationId xmlns:a16="http://schemas.microsoft.com/office/drawing/2014/main" id="{8FB537A2-E96B-6E52-2D7D-396D00A2935F}"/>
              </a:ext>
            </a:extLst>
          </p:cNvPr>
          <p:cNvSpPr>
            <a:spLocks noGrp="1"/>
          </p:cNvSpPr>
          <p:nvPr>
            <p:ph idx="1"/>
          </p:nvPr>
        </p:nvSpPr>
        <p:spPr>
          <a:xfrm>
            <a:off x="981075" y="1157288"/>
            <a:ext cx="10515600" cy="5600700"/>
          </a:xfrm>
        </p:spPr>
        <p:txBody>
          <a:bodyPr>
            <a:normAutofit fontScale="85000" lnSpcReduction="20000"/>
          </a:bodyPr>
          <a:lstStyle/>
          <a:p>
            <a:pPr marL="0" marR="0" lvl="0" indent="0" algn="just" rtl="0">
              <a:lnSpc>
                <a:spcPct val="115000"/>
              </a:lnSpc>
              <a:spcBef>
                <a:spcPts val="0"/>
              </a:spcBef>
              <a:spcAft>
                <a:spcPts val="0"/>
              </a:spcAft>
              <a:buClr>
                <a:srgbClr val="000000"/>
              </a:buClr>
              <a:buSzPts val="1600"/>
              <a:buFont typeface="Arial"/>
              <a:buNone/>
            </a:pPr>
            <a:r>
              <a:rPr lang="en-US" sz="2800" b="0" i="0" u="none" strike="noStrike" cap="none" dirty="0">
                <a:solidFill>
                  <a:srgbClr val="000000"/>
                </a:solidFill>
                <a:latin typeface="Average"/>
                <a:ea typeface="Average"/>
                <a:cs typeface="Average"/>
                <a:sym typeface="Average"/>
              </a:rPr>
              <a:t>The project “INSURANCE AGENCY MANAGEMENT SYSTEM” is a website fo</a:t>
            </a:r>
            <a:r>
              <a:rPr lang="en-US" sz="2800" dirty="0">
                <a:latin typeface="Average"/>
                <a:ea typeface="Average"/>
                <a:cs typeface="Average"/>
                <a:sym typeface="Average"/>
              </a:rPr>
              <a:t>r online insurance analysis and information management system that provides easy access of information regarding the people and resources of insurance</a:t>
            </a:r>
            <a:r>
              <a:rPr lang="en-US" sz="2800" b="0" i="0" u="none" strike="noStrike" cap="none" dirty="0">
                <a:solidFill>
                  <a:srgbClr val="000000"/>
                </a:solidFill>
                <a:latin typeface="Average"/>
                <a:ea typeface="Average"/>
                <a:cs typeface="Average"/>
                <a:sym typeface="Average"/>
              </a:rPr>
              <a:t>. This system has been proposed to maintain the record of the policyholder, agent details, policy details. And it recommend insurance policy by our need. When need to claim a request for health or vehicles it is very difficulty to initiate the procedings and find current status of the claim. primary focus on efficiently managing and tracking the current status of insurance claims.</a:t>
            </a:r>
          </a:p>
          <a:p>
            <a:pPr marL="0" marR="0" lvl="0" indent="0" algn="just" rtl="0">
              <a:lnSpc>
                <a:spcPct val="115000"/>
              </a:lnSpc>
              <a:spcBef>
                <a:spcPts val="0"/>
              </a:spcBef>
              <a:spcAft>
                <a:spcPts val="0"/>
              </a:spcAft>
              <a:buClr>
                <a:srgbClr val="000000"/>
              </a:buClr>
              <a:buSzPts val="1600"/>
              <a:buFont typeface="Arial"/>
              <a:buNone/>
            </a:pPr>
            <a:r>
              <a:rPr lang="en-US" sz="2800" b="0" i="0" u="none" strike="noStrike" cap="none" dirty="0">
                <a:solidFill>
                  <a:srgbClr val="000000"/>
                </a:solidFill>
                <a:latin typeface="Average"/>
                <a:ea typeface="Average"/>
                <a:cs typeface="Average"/>
                <a:sym typeface="Average"/>
              </a:rPr>
              <a:t>           The insurance agency management system is tailor-made to address the challenges faced by insurance agencies in handling claims, offering a unified platform where agents and clients can interact, initiate and monitor claims, and stay updated in real- time. </a:t>
            </a:r>
            <a:r>
              <a:rPr lang="en-US" sz="2800" dirty="0">
                <a:latin typeface="Average"/>
                <a:ea typeface="Average"/>
                <a:cs typeface="Average"/>
                <a:sym typeface="Average"/>
              </a:rPr>
              <a:t>With features such as secure user authentication, real-time claim status tracking, document management the Insurance agency management system empowers insurance agencies provide top-notch service, minimize paperwork, and enhance overall operatonal efficiency.</a:t>
            </a:r>
            <a:endParaRPr lang="en-US" sz="2400" b="0" i="0" u="none" strike="noStrike" cap="none" dirty="0">
              <a:solidFill>
                <a:srgbClr val="000000"/>
              </a:solidFill>
              <a:latin typeface="Average"/>
              <a:ea typeface="Average"/>
              <a:cs typeface="Average"/>
              <a:sym typeface="Average"/>
            </a:endParaRPr>
          </a:p>
          <a:p>
            <a:pPr marL="0" indent="0">
              <a:buNone/>
            </a:pPr>
            <a:endParaRPr lang="en-IN" dirty="0"/>
          </a:p>
        </p:txBody>
      </p:sp>
      <p:sp>
        <p:nvSpPr>
          <p:cNvPr id="4" name="Subtitle 2">
            <a:extLst>
              <a:ext uri="{FF2B5EF4-FFF2-40B4-BE49-F238E27FC236}">
                <a16:creationId xmlns:a16="http://schemas.microsoft.com/office/drawing/2014/main" id="{2058779B-82DF-A4DB-C2C4-6560DF174500}"/>
              </a:ext>
            </a:extLst>
          </p:cNvPr>
          <p:cNvSpPr txBox="1">
            <a:spLocks/>
          </p:cNvSpPr>
          <p:nvPr/>
        </p:nvSpPr>
        <p:spPr>
          <a:xfrm>
            <a:off x="4872038" y="6492876"/>
            <a:ext cx="2343150" cy="265112"/>
          </a:xfrm>
          <a:prstGeom prst="rect">
            <a:avLst/>
          </a:prstGeom>
        </p:spPr>
        <p:txBody>
          <a:bodyPr vert="horz" lIns="91440" tIns="45720" rIns="91440" bIns="45720" rtlCol="0">
            <a:normAutofit fontScale="6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a:t>4</a:t>
            </a:r>
          </a:p>
        </p:txBody>
      </p:sp>
    </p:spTree>
    <p:extLst>
      <p:ext uri="{BB962C8B-B14F-4D97-AF65-F5344CB8AC3E}">
        <p14:creationId xmlns:p14="http://schemas.microsoft.com/office/powerpoint/2010/main" val="26436803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0F03DA7-2B14-FA4B-5546-D398A0DCE3D6}"/>
              </a:ext>
            </a:extLst>
          </p:cNvPr>
          <p:cNvSpPr>
            <a:spLocks noGrp="1"/>
          </p:cNvSpPr>
          <p:nvPr>
            <p:ph type="title"/>
          </p:nvPr>
        </p:nvSpPr>
        <p:spPr/>
        <p:txBody>
          <a:bodyPr/>
          <a:lstStyle/>
          <a:p>
            <a:r>
              <a:rPr lang="en" sz="3200" b="1" dirty="0">
                <a:solidFill>
                  <a:srgbClr val="262626"/>
                </a:solidFill>
                <a:latin typeface="Raleway"/>
                <a:ea typeface="Raleway"/>
                <a:cs typeface="Raleway"/>
                <a:sym typeface="Raleway"/>
              </a:rPr>
              <a:t>MODULES</a:t>
            </a:r>
            <a:br>
              <a:rPr lang="en" sz="4400" b="1" dirty="0">
                <a:solidFill>
                  <a:srgbClr val="262626"/>
                </a:solidFill>
                <a:latin typeface="Raleway"/>
                <a:ea typeface="Raleway"/>
                <a:cs typeface="Raleway"/>
                <a:sym typeface="Raleway"/>
              </a:rPr>
            </a:br>
            <a:endParaRPr lang="en-IN" dirty="0"/>
          </a:p>
        </p:txBody>
      </p:sp>
      <p:sp>
        <p:nvSpPr>
          <p:cNvPr id="6" name="Content Placeholder 2">
            <a:extLst>
              <a:ext uri="{FF2B5EF4-FFF2-40B4-BE49-F238E27FC236}">
                <a16:creationId xmlns:a16="http://schemas.microsoft.com/office/drawing/2014/main" id="{7AC680CE-75B7-065C-419F-AFF994B637DF}"/>
              </a:ext>
            </a:extLst>
          </p:cNvPr>
          <p:cNvSpPr txBox="1">
            <a:spLocks/>
          </p:cNvSpPr>
          <p:nvPr/>
        </p:nvSpPr>
        <p:spPr>
          <a:xfrm>
            <a:off x="838200" y="1785938"/>
            <a:ext cx="4876800" cy="45434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742950" marR="0" lvl="0" indent="-285750" algn="l" rtl="0">
              <a:lnSpc>
                <a:spcPct val="100000"/>
              </a:lnSpc>
              <a:spcBef>
                <a:spcPts val="0"/>
              </a:spcBef>
              <a:spcAft>
                <a:spcPts val="0"/>
              </a:spcAft>
              <a:buClr>
                <a:srgbClr val="000000"/>
              </a:buClr>
              <a:buSzPts val="1400"/>
              <a:buFont typeface="Wingdings" panose="05000000000000000000" pitchFamily="2" charset="2"/>
              <a:buChar char="q"/>
            </a:pPr>
            <a:r>
              <a:rPr lang="en-US" sz="2000" b="1" u="sng" dirty="0">
                <a:solidFill>
                  <a:srgbClr val="000000"/>
                </a:solidFill>
                <a:latin typeface="Average"/>
                <a:ea typeface="Average"/>
                <a:cs typeface="Average"/>
                <a:sym typeface="Average"/>
              </a:rPr>
              <a:t>ADMIN</a:t>
            </a:r>
            <a:endParaRPr lang="en-US" sz="2000" b="1" i="0" u="sng" strike="noStrike" cap="none" dirty="0">
              <a:solidFill>
                <a:srgbClr val="000000"/>
              </a:solidFill>
              <a:latin typeface="Average"/>
              <a:ea typeface="Average"/>
              <a:cs typeface="Average"/>
              <a:sym typeface="Average"/>
            </a:endParaRPr>
          </a:p>
          <a:p>
            <a:pPr marL="457200" marR="0" lvl="0" algn="l" rtl="0">
              <a:lnSpc>
                <a:spcPct val="100000"/>
              </a:lnSpc>
              <a:spcBef>
                <a:spcPts val="0"/>
              </a:spcBef>
              <a:spcAft>
                <a:spcPts val="0"/>
              </a:spcAft>
              <a:buClr>
                <a:srgbClr val="000000"/>
              </a:buClr>
              <a:buSzPts val="1400"/>
            </a:pPr>
            <a:endParaRPr lang="en-US" sz="2800" dirty="0">
              <a:latin typeface="Average"/>
              <a:ea typeface="Average"/>
              <a:cs typeface="Average"/>
              <a:sym typeface="Average"/>
            </a:endParaRPr>
          </a:p>
          <a:p>
            <a:pPr marL="742950" marR="0" lvl="0" indent="-285750" algn="l" rtl="0">
              <a:lnSpc>
                <a:spcPct val="100000"/>
              </a:lnSpc>
              <a:spcBef>
                <a:spcPts val="0"/>
              </a:spcBef>
              <a:spcAft>
                <a:spcPts val="0"/>
              </a:spcAft>
              <a:buClr>
                <a:srgbClr val="000000"/>
              </a:buClr>
              <a:buSzPts val="1400"/>
              <a:buFont typeface="Arial" panose="020B0604020202020204" pitchFamily="34" charset="0"/>
              <a:buChar char="•"/>
            </a:pPr>
            <a:r>
              <a:rPr lang="en-US" sz="1900" b="0" i="0" u="none" strike="noStrike" cap="none" dirty="0">
                <a:solidFill>
                  <a:srgbClr val="000000"/>
                </a:solidFill>
                <a:latin typeface="Average"/>
                <a:ea typeface="Average"/>
                <a:cs typeface="Average"/>
                <a:sym typeface="Average"/>
              </a:rPr>
              <a:t>LOGIN</a:t>
            </a:r>
          </a:p>
          <a:p>
            <a:pPr marL="742950" marR="0" lvl="0" indent="-285750" algn="l" rtl="0">
              <a:lnSpc>
                <a:spcPct val="100000"/>
              </a:lnSpc>
              <a:spcBef>
                <a:spcPts val="0"/>
              </a:spcBef>
              <a:spcAft>
                <a:spcPts val="0"/>
              </a:spcAft>
              <a:buClr>
                <a:srgbClr val="000000"/>
              </a:buClr>
              <a:buSzPts val="1400"/>
              <a:buFont typeface="Arial" panose="020B0604020202020204" pitchFamily="34" charset="0"/>
              <a:buChar char="•"/>
            </a:pPr>
            <a:r>
              <a:rPr lang="en-US" sz="1900" dirty="0">
                <a:latin typeface="Average"/>
                <a:ea typeface="Average"/>
                <a:cs typeface="Average"/>
                <a:sym typeface="Average"/>
              </a:rPr>
              <a:t>ADD AND MANAGE POLICY</a:t>
            </a:r>
          </a:p>
          <a:p>
            <a:pPr marL="742950" marR="0" lvl="0" indent="-285750" algn="l" rtl="0">
              <a:lnSpc>
                <a:spcPct val="100000"/>
              </a:lnSpc>
              <a:spcBef>
                <a:spcPts val="0"/>
              </a:spcBef>
              <a:spcAft>
                <a:spcPts val="0"/>
              </a:spcAft>
              <a:buClr>
                <a:srgbClr val="000000"/>
              </a:buClr>
              <a:buSzPts val="1400"/>
              <a:buFont typeface="Arial" panose="020B0604020202020204" pitchFamily="34" charset="0"/>
              <a:buChar char="•"/>
            </a:pPr>
            <a:r>
              <a:rPr lang="en-US" sz="1900" b="0" i="0" u="none" strike="noStrike" cap="none" dirty="0">
                <a:solidFill>
                  <a:srgbClr val="000000"/>
                </a:solidFill>
                <a:latin typeface="Average"/>
                <a:ea typeface="Average"/>
                <a:cs typeface="Average"/>
                <a:sym typeface="Average"/>
              </a:rPr>
              <a:t>VIEW REQUEST FROM USERS AND UPDATE STATUS </a:t>
            </a:r>
          </a:p>
          <a:p>
            <a:pPr marL="742950" marR="0" lvl="0" indent="-285750" algn="l" rtl="0">
              <a:lnSpc>
                <a:spcPct val="100000"/>
              </a:lnSpc>
              <a:spcBef>
                <a:spcPts val="0"/>
              </a:spcBef>
              <a:spcAft>
                <a:spcPts val="0"/>
              </a:spcAft>
              <a:buClr>
                <a:srgbClr val="000000"/>
              </a:buClr>
              <a:buSzPts val="1400"/>
              <a:buFont typeface="Arial" panose="020B0604020202020204" pitchFamily="34" charset="0"/>
              <a:buChar char="•"/>
            </a:pPr>
            <a:r>
              <a:rPr lang="en-US" sz="1900" dirty="0">
                <a:latin typeface="Average"/>
                <a:ea typeface="Average"/>
                <a:cs typeface="Average"/>
                <a:sym typeface="Average"/>
              </a:rPr>
              <a:t>VIEW COMPLAINTS AND SEND REPLY</a:t>
            </a:r>
          </a:p>
          <a:p>
            <a:pPr marL="742950" marR="0" lvl="0" indent="-285750" algn="l" rtl="0">
              <a:lnSpc>
                <a:spcPct val="100000"/>
              </a:lnSpc>
              <a:spcBef>
                <a:spcPts val="0"/>
              </a:spcBef>
              <a:spcAft>
                <a:spcPts val="0"/>
              </a:spcAft>
              <a:buClr>
                <a:srgbClr val="000000"/>
              </a:buClr>
              <a:buSzPts val="1400"/>
              <a:buFont typeface="Arial" panose="020B0604020202020204" pitchFamily="34" charset="0"/>
              <a:buChar char="•"/>
            </a:pPr>
            <a:r>
              <a:rPr lang="en-US" sz="1900" dirty="0">
                <a:latin typeface="Average"/>
                <a:ea typeface="Average"/>
                <a:cs typeface="Average"/>
                <a:sym typeface="Average"/>
              </a:rPr>
              <a:t>VIEW FEEDBACK</a:t>
            </a:r>
          </a:p>
          <a:p>
            <a:pPr marL="742950" marR="0" lvl="0" indent="-285750" algn="l" rtl="0">
              <a:lnSpc>
                <a:spcPct val="100000"/>
              </a:lnSpc>
              <a:spcBef>
                <a:spcPts val="0"/>
              </a:spcBef>
              <a:spcAft>
                <a:spcPts val="0"/>
              </a:spcAft>
              <a:buClr>
                <a:srgbClr val="000000"/>
              </a:buClr>
              <a:buSzPts val="1400"/>
              <a:buFont typeface="Arial" panose="020B0604020202020204" pitchFamily="34" charset="0"/>
              <a:buChar char="•"/>
            </a:pPr>
            <a:r>
              <a:rPr lang="en-US" sz="1900" b="0" i="0" u="none" strike="noStrike" cap="none" dirty="0">
                <a:solidFill>
                  <a:srgbClr val="000000"/>
                </a:solidFill>
                <a:latin typeface="Average"/>
                <a:ea typeface="Average"/>
                <a:cs typeface="Average"/>
                <a:sym typeface="Average"/>
              </a:rPr>
              <a:t>VIEW RATING</a:t>
            </a:r>
          </a:p>
          <a:p>
            <a:pPr marL="742950" marR="0" lvl="0" indent="-285750" algn="l" rtl="0">
              <a:lnSpc>
                <a:spcPct val="100000"/>
              </a:lnSpc>
              <a:spcBef>
                <a:spcPts val="0"/>
              </a:spcBef>
              <a:spcAft>
                <a:spcPts val="0"/>
              </a:spcAft>
              <a:buClr>
                <a:srgbClr val="000000"/>
              </a:buClr>
              <a:buSzPts val="1400"/>
              <a:buFont typeface="Arial" panose="020B0604020202020204" pitchFamily="34" charset="0"/>
              <a:buChar char="•"/>
            </a:pPr>
            <a:r>
              <a:rPr lang="en-US" sz="1900" dirty="0">
                <a:latin typeface="Average"/>
                <a:ea typeface="Average"/>
                <a:cs typeface="Average"/>
                <a:sym typeface="Average"/>
              </a:rPr>
              <a:t>VIEW CLAIM REQUEST AND APPROVE</a:t>
            </a:r>
          </a:p>
          <a:p>
            <a:pPr marL="742950" marR="0" lvl="0" indent="-285750" algn="l" rtl="0">
              <a:lnSpc>
                <a:spcPct val="100000"/>
              </a:lnSpc>
              <a:spcBef>
                <a:spcPts val="0"/>
              </a:spcBef>
              <a:spcAft>
                <a:spcPts val="0"/>
              </a:spcAft>
              <a:buClr>
                <a:srgbClr val="000000"/>
              </a:buClr>
              <a:buSzPts val="1400"/>
              <a:buFont typeface="Arial" panose="020B0604020202020204" pitchFamily="34" charset="0"/>
              <a:buChar char="•"/>
            </a:pPr>
            <a:r>
              <a:rPr lang="en-US" sz="1900" dirty="0">
                <a:solidFill>
                  <a:srgbClr val="000000"/>
                </a:solidFill>
                <a:latin typeface="Average"/>
                <a:ea typeface="Average"/>
                <a:cs typeface="Average"/>
                <a:sym typeface="Average"/>
              </a:rPr>
              <a:t>VIEW USERS</a:t>
            </a:r>
          </a:p>
          <a:p>
            <a:pPr marL="457200">
              <a:lnSpc>
                <a:spcPct val="100000"/>
              </a:lnSpc>
              <a:spcBef>
                <a:spcPts val="0"/>
              </a:spcBef>
              <a:buClr>
                <a:srgbClr val="000000"/>
              </a:buClr>
              <a:buSzPts val="1400"/>
            </a:pPr>
            <a:endParaRPr lang="en-US" dirty="0">
              <a:latin typeface="Average"/>
              <a:ea typeface="Average"/>
              <a:cs typeface="Average"/>
              <a:sym typeface="Average"/>
            </a:endParaRPr>
          </a:p>
          <a:p>
            <a:endParaRPr lang="en-IN" dirty="0"/>
          </a:p>
        </p:txBody>
      </p:sp>
      <p:sp>
        <p:nvSpPr>
          <p:cNvPr id="2" name="Content Placeholder 2">
            <a:extLst>
              <a:ext uri="{FF2B5EF4-FFF2-40B4-BE49-F238E27FC236}">
                <a16:creationId xmlns:a16="http://schemas.microsoft.com/office/drawing/2014/main" id="{C87D4118-AA72-3943-E6A7-648841D22089}"/>
              </a:ext>
            </a:extLst>
          </p:cNvPr>
          <p:cNvSpPr txBox="1">
            <a:spLocks/>
          </p:cNvSpPr>
          <p:nvPr/>
        </p:nvSpPr>
        <p:spPr>
          <a:xfrm>
            <a:off x="5486400" y="1985963"/>
            <a:ext cx="5557838" cy="419100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742950" indent="-285750">
              <a:lnSpc>
                <a:spcPct val="100000"/>
              </a:lnSpc>
              <a:spcBef>
                <a:spcPts val="0"/>
              </a:spcBef>
              <a:buClr>
                <a:srgbClr val="000000"/>
              </a:buClr>
              <a:buSzPts val="1400"/>
              <a:buFont typeface="Wingdings" panose="05000000000000000000" pitchFamily="2" charset="2"/>
              <a:buChar char="q"/>
            </a:pPr>
            <a:r>
              <a:rPr lang="en-US" sz="2000" b="1" u="sng" dirty="0">
                <a:solidFill>
                  <a:srgbClr val="000000"/>
                </a:solidFill>
                <a:latin typeface="Average"/>
                <a:ea typeface="Average"/>
                <a:cs typeface="Average"/>
                <a:sym typeface="Average"/>
              </a:rPr>
              <a:t>USER</a:t>
            </a:r>
          </a:p>
          <a:p>
            <a:pPr marL="457200">
              <a:lnSpc>
                <a:spcPct val="100000"/>
              </a:lnSpc>
              <a:spcBef>
                <a:spcPts val="0"/>
              </a:spcBef>
              <a:buClr>
                <a:srgbClr val="000000"/>
              </a:buClr>
              <a:buSzPts val="1400"/>
            </a:pPr>
            <a:endParaRPr lang="en-US" dirty="0">
              <a:latin typeface="Average"/>
              <a:ea typeface="Average"/>
              <a:cs typeface="Average"/>
              <a:sym typeface="Average"/>
            </a:endParaRPr>
          </a:p>
          <a:p>
            <a:pPr marL="742950" indent="-285750">
              <a:lnSpc>
                <a:spcPct val="100000"/>
              </a:lnSpc>
              <a:spcBef>
                <a:spcPts val="0"/>
              </a:spcBef>
              <a:buClr>
                <a:srgbClr val="000000"/>
              </a:buClr>
              <a:buSzPts val="1400"/>
            </a:pPr>
            <a:r>
              <a:rPr lang="en-US" sz="1900" dirty="0">
                <a:solidFill>
                  <a:srgbClr val="000000"/>
                </a:solidFill>
                <a:latin typeface="Average"/>
                <a:ea typeface="Average"/>
                <a:cs typeface="Average"/>
                <a:sym typeface="Average"/>
              </a:rPr>
              <a:t>REGISTER</a:t>
            </a:r>
          </a:p>
          <a:p>
            <a:pPr marL="742950" indent="-285750">
              <a:lnSpc>
                <a:spcPct val="100000"/>
              </a:lnSpc>
              <a:spcBef>
                <a:spcPts val="0"/>
              </a:spcBef>
              <a:buClr>
                <a:srgbClr val="000000"/>
              </a:buClr>
              <a:buSzPts val="1400"/>
            </a:pPr>
            <a:r>
              <a:rPr lang="en-US" sz="1900" dirty="0">
                <a:latin typeface="Average"/>
                <a:ea typeface="Average"/>
                <a:cs typeface="Average"/>
                <a:sym typeface="Average"/>
              </a:rPr>
              <a:t>LOGIN</a:t>
            </a:r>
          </a:p>
          <a:p>
            <a:pPr marL="742950" indent="-285750">
              <a:lnSpc>
                <a:spcPct val="100000"/>
              </a:lnSpc>
              <a:spcBef>
                <a:spcPts val="0"/>
              </a:spcBef>
              <a:buClr>
                <a:srgbClr val="000000"/>
              </a:buClr>
              <a:buSzPts val="1400"/>
            </a:pPr>
            <a:r>
              <a:rPr lang="en-US" sz="1900" dirty="0">
                <a:solidFill>
                  <a:srgbClr val="000000"/>
                </a:solidFill>
                <a:latin typeface="Average"/>
                <a:ea typeface="Average"/>
                <a:cs typeface="Average"/>
                <a:sym typeface="Average"/>
              </a:rPr>
              <a:t>VIEW POLICY AND SEND REQUEST</a:t>
            </a:r>
          </a:p>
          <a:p>
            <a:pPr marL="742950" indent="-285750">
              <a:lnSpc>
                <a:spcPct val="100000"/>
              </a:lnSpc>
              <a:spcBef>
                <a:spcPts val="0"/>
              </a:spcBef>
              <a:buClr>
                <a:srgbClr val="000000"/>
              </a:buClr>
              <a:buSzPts val="1400"/>
            </a:pPr>
            <a:r>
              <a:rPr lang="en-US" sz="1900" dirty="0">
                <a:solidFill>
                  <a:srgbClr val="000000"/>
                </a:solidFill>
                <a:latin typeface="Average"/>
                <a:ea typeface="Average"/>
                <a:cs typeface="Average"/>
                <a:sym typeface="Average"/>
              </a:rPr>
              <a:t>VIEW PROFILE</a:t>
            </a:r>
          </a:p>
          <a:p>
            <a:pPr marL="742950" indent="-285750">
              <a:lnSpc>
                <a:spcPct val="100000"/>
              </a:lnSpc>
              <a:spcBef>
                <a:spcPts val="0"/>
              </a:spcBef>
              <a:buClr>
                <a:srgbClr val="000000"/>
              </a:buClr>
              <a:buSzPts val="1400"/>
            </a:pPr>
            <a:r>
              <a:rPr lang="en-US" sz="1900" dirty="0">
                <a:latin typeface="Average"/>
                <a:ea typeface="Average"/>
                <a:cs typeface="Average"/>
                <a:sym typeface="Average"/>
              </a:rPr>
              <a:t>VIEW REQUEST STATUS</a:t>
            </a:r>
          </a:p>
          <a:p>
            <a:pPr marL="742950" indent="-285750">
              <a:lnSpc>
                <a:spcPct val="100000"/>
              </a:lnSpc>
              <a:spcBef>
                <a:spcPts val="0"/>
              </a:spcBef>
              <a:buClr>
                <a:srgbClr val="000000"/>
              </a:buClr>
              <a:buSzPts val="1400"/>
            </a:pPr>
            <a:r>
              <a:rPr lang="en-US" sz="1900" dirty="0">
                <a:solidFill>
                  <a:srgbClr val="000000"/>
                </a:solidFill>
                <a:latin typeface="Average"/>
                <a:ea typeface="Average"/>
                <a:cs typeface="Average"/>
                <a:sym typeface="Average"/>
              </a:rPr>
              <a:t>SEND COMPLAINTS AND VIEW REPLY</a:t>
            </a:r>
          </a:p>
          <a:p>
            <a:pPr marL="742950" indent="-285750">
              <a:lnSpc>
                <a:spcPct val="100000"/>
              </a:lnSpc>
              <a:spcBef>
                <a:spcPts val="0"/>
              </a:spcBef>
              <a:buClr>
                <a:srgbClr val="000000"/>
              </a:buClr>
              <a:buSzPts val="1400"/>
            </a:pPr>
            <a:r>
              <a:rPr lang="en-US" sz="1900" dirty="0">
                <a:latin typeface="Average"/>
                <a:ea typeface="Average"/>
                <a:cs typeface="Average"/>
                <a:sym typeface="Average"/>
              </a:rPr>
              <a:t>SEND FEEDBACK</a:t>
            </a:r>
          </a:p>
          <a:p>
            <a:pPr marL="742950" indent="-285750">
              <a:lnSpc>
                <a:spcPct val="100000"/>
              </a:lnSpc>
              <a:spcBef>
                <a:spcPts val="0"/>
              </a:spcBef>
              <a:buClr>
                <a:srgbClr val="000000"/>
              </a:buClr>
              <a:buSzPts val="1400"/>
            </a:pPr>
            <a:r>
              <a:rPr lang="en-US" sz="1900" dirty="0">
                <a:latin typeface="Average"/>
                <a:ea typeface="Average"/>
                <a:cs typeface="Average"/>
                <a:sym typeface="Average"/>
              </a:rPr>
              <a:t>SEND RATING</a:t>
            </a:r>
          </a:p>
          <a:p>
            <a:pPr marL="742950" indent="-285750">
              <a:lnSpc>
                <a:spcPct val="100000"/>
              </a:lnSpc>
              <a:spcBef>
                <a:spcPts val="0"/>
              </a:spcBef>
              <a:buClr>
                <a:srgbClr val="000000"/>
              </a:buClr>
              <a:buSzPts val="1400"/>
            </a:pPr>
            <a:r>
              <a:rPr lang="en-US" sz="1900" dirty="0">
                <a:solidFill>
                  <a:srgbClr val="000000"/>
                </a:solidFill>
                <a:latin typeface="Average"/>
                <a:ea typeface="Average"/>
                <a:cs typeface="Average"/>
                <a:sym typeface="Average"/>
              </a:rPr>
              <a:t>SEND CLAIM AND VIEW STATUS</a:t>
            </a:r>
            <a:endParaRPr lang="en-IN" sz="1900" dirty="0"/>
          </a:p>
        </p:txBody>
      </p:sp>
      <p:sp>
        <p:nvSpPr>
          <p:cNvPr id="9" name="Subtitle 2">
            <a:extLst>
              <a:ext uri="{FF2B5EF4-FFF2-40B4-BE49-F238E27FC236}">
                <a16:creationId xmlns:a16="http://schemas.microsoft.com/office/drawing/2014/main" id="{4F2C2CE9-1C2F-CAD6-E6BF-A260DB89D6E9}"/>
              </a:ext>
            </a:extLst>
          </p:cNvPr>
          <p:cNvSpPr txBox="1">
            <a:spLocks/>
          </p:cNvSpPr>
          <p:nvPr/>
        </p:nvSpPr>
        <p:spPr>
          <a:xfrm>
            <a:off x="4872038" y="6486526"/>
            <a:ext cx="2343150" cy="242888"/>
          </a:xfrm>
          <a:prstGeom prst="rect">
            <a:avLst/>
          </a:prstGeom>
        </p:spPr>
        <p:txBody>
          <a:bodyPr vert="horz" lIns="91440" tIns="45720" rIns="91440" bIns="45720" rtlCol="0">
            <a:normAutofit fontScale="55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a:t>5</a:t>
            </a:r>
          </a:p>
        </p:txBody>
      </p:sp>
    </p:spTree>
    <p:extLst>
      <p:ext uri="{BB962C8B-B14F-4D97-AF65-F5344CB8AC3E}">
        <p14:creationId xmlns:p14="http://schemas.microsoft.com/office/powerpoint/2010/main" val="19500995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3924CA-CD69-C3D3-2FE0-402432B6E4A8}"/>
              </a:ext>
            </a:extLst>
          </p:cNvPr>
          <p:cNvSpPr>
            <a:spLocks noGrp="1"/>
          </p:cNvSpPr>
          <p:nvPr>
            <p:ph type="title"/>
          </p:nvPr>
        </p:nvSpPr>
        <p:spPr/>
        <p:txBody>
          <a:bodyPr>
            <a:normAutofit/>
          </a:bodyPr>
          <a:lstStyle/>
          <a:p>
            <a:r>
              <a:rPr lang="en-US" sz="3200" b="1" dirty="0"/>
              <a:t>DATA FLOW DIAGRAM</a:t>
            </a:r>
            <a:endParaRPr lang="en-IN" sz="3200" b="1" dirty="0"/>
          </a:p>
        </p:txBody>
      </p:sp>
      <p:sp>
        <p:nvSpPr>
          <p:cNvPr id="4" name="Subtitle 2">
            <a:extLst>
              <a:ext uri="{FF2B5EF4-FFF2-40B4-BE49-F238E27FC236}">
                <a16:creationId xmlns:a16="http://schemas.microsoft.com/office/drawing/2014/main" id="{CF64117A-7B63-777D-F1FF-E3050818BCAD}"/>
              </a:ext>
            </a:extLst>
          </p:cNvPr>
          <p:cNvSpPr txBox="1">
            <a:spLocks/>
          </p:cNvSpPr>
          <p:nvPr/>
        </p:nvSpPr>
        <p:spPr>
          <a:xfrm>
            <a:off x="4872038" y="6486526"/>
            <a:ext cx="2343150" cy="242888"/>
          </a:xfrm>
          <a:prstGeom prst="rect">
            <a:avLst/>
          </a:prstGeom>
        </p:spPr>
        <p:txBody>
          <a:bodyPr vert="horz" lIns="91440" tIns="45720" rIns="91440" bIns="45720" rtlCol="0">
            <a:normAutofit fontScale="55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a:t>6</a:t>
            </a:r>
          </a:p>
        </p:txBody>
      </p:sp>
      <p:pic>
        <p:nvPicPr>
          <p:cNvPr id="5" name="Picture 4">
            <a:extLst>
              <a:ext uri="{FF2B5EF4-FFF2-40B4-BE49-F238E27FC236}">
                <a16:creationId xmlns:a16="http://schemas.microsoft.com/office/drawing/2014/main" id="{182C5501-ADF7-EF45-1728-C5CCDE19461D}"/>
              </a:ext>
            </a:extLst>
          </p:cNvPr>
          <p:cNvPicPr>
            <a:picLocks noChangeAspect="1"/>
          </p:cNvPicPr>
          <p:nvPr/>
        </p:nvPicPr>
        <p:blipFill>
          <a:blip r:embed="rId2"/>
          <a:stretch>
            <a:fillRect/>
          </a:stretch>
        </p:blipFill>
        <p:spPr>
          <a:xfrm>
            <a:off x="1385888" y="1762125"/>
            <a:ext cx="8843962" cy="4167188"/>
          </a:xfrm>
          <a:prstGeom prst="rect">
            <a:avLst/>
          </a:prstGeom>
        </p:spPr>
      </p:pic>
    </p:spTree>
    <p:extLst>
      <p:ext uri="{BB962C8B-B14F-4D97-AF65-F5344CB8AC3E}">
        <p14:creationId xmlns:p14="http://schemas.microsoft.com/office/powerpoint/2010/main" val="42893495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ubtitle 2">
            <a:extLst>
              <a:ext uri="{FF2B5EF4-FFF2-40B4-BE49-F238E27FC236}">
                <a16:creationId xmlns:a16="http://schemas.microsoft.com/office/drawing/2014/main" id="{90B89B2E-E256-B089-8AC5-822194E37F7A}"/>
              </a:ext>
            </a:extLst>
          </p:cNvPr>
          <p:cNvSpPr txBox="1">
            <a:spLocks/>
          </p:cNvSpPr>
          <p:nvPr/>
        </p:nvSpPr>
        <p:spPr>
          <a:xfrm>
            <a:off x="4872038" y="6615112"/>
            <a:ext cx="2343150" cy="242887"/>
          </a:xfrm>
          <a:prstGeom prst="rect">
            <a:avLst/>
          </a:prstGeom>
        </p:spPr>
        <p:txBody>
          <a:bodyPr vert="horz" lIns="91440" tIns="45720" rIns="91440" bIns="45720" rtlCol="0">
            <a:normAutofit fontScale="55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a:t>7</a:t>
            </a:r>
          </a:p>
        </p:txBody>
      </p:sp>
      <p:pic>
        <p:nvPicPr>
          <p:cNvPr id="11" name="Content Placeholder 10">
            <a:extLst>
              <a:ext uri="{FF2B5EF4-FFF2-40B4-BE49-F238E27FC236}">
                <a16:creationId xmlns:a16="http://schemas.microsoft.com/office/drawing/2014/main" id="{BA4AABFF-6610-BA9B-32FC-E250146373AA}"/>
              </a:ext>
            </a:extLst>
          </p:cNvPr>
          <p:cNvPicPr>
            <a:picLocks noGrp="1" noChangeAspect="1"/>
          </p:cNvPicPr>
          <p:nvPr>
            <p:ph idx="1"/>
          </p:nvPr>
        </p:nvPicPr>
        <p:blipFill>
          <a:blip r:embed="rId2"/>
          <a:stretch>
            <a:fillRect/>
          </a:stretch>
        </p:blipFill>
        <p:spPr>
          <a:xfrm>
            <a:off x="1971675" y="242888"/>
            <a:ext cx="8786813" cy="6243637"/>
          </a:xfrm>
        </p:spPr>
      </p:pic>
    </p:spTree>
    <p:extLst>
      <p:ext uri="{BB962C8B-B14F-4D97-AF65-F5344CB8AC3E}">
        <p14:creationId xmlns:p14="http://schemas.microsoft.com/office/powerpoint/2010/main" val="1934578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C37CE7BB-8F3C-206D-BBC9-7BF4D5B28E99}"/>
              </a:ext>
            </a:extLst>
          </p:cNvPr>
          <p:cNvSpPr txBox="1">
            <a:spLocks/>
          </p:cNvSpPr>
          <p:nvPr/>
        </p:nvSpPr>
        <p:spPr>
          <a:xfrm>
            <a:off x="4872038" y="6657974"/>
            <a:ext cx="2343150" cy="200026"/>
          </a:xfrm>
          <a:prstGeom prst="rect">
            <a:avLst/>
          </a:prstGeom>
        </p:spPr>
        <p:txBody>
          <a:bodyPr vert="horz" lIns="91440" tIns="45720" rIns="91440" bIns="45720" rtlCol="0">
            <a:normAutofit fontScale="3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a:t>8</a:t>
            </a:r>
          </a:p>
        </p:txBody>
      </p:sp>
      <p:pic>
        <p:nvPicPr>
          <p:cNvPr id="9" name="Picture 8">
            <a:extLst>
              <a:ext uri="{FF2B5EF4-FFF2-40B4-BE49-F238E27FC236}">
                <a16:creationId xmlns:a16="http://schemas.microsoft.com/office/drawing/2014/main" id="{C83BDE8C-A0F5-EC20-1349-4401F70E9F68}"/>
              </a:ext>
            </a:extLst>
          </p:cNvPr>
          <p:cNvPicPr>
            <a:picLocks noChangeAspect="1"/>
          </p:cNvPicPr>
          <p:nvPr/>
        </p:nvPicPr>
        <p:blipFill>
          <a:blip r:embed="rId2"/>
          <a:stretch>
            <a:fillRect/>
          </a:stretch>
        </p:blipFill>
        <p:spPr>
          <a:xfrm>
            <a:off x="1185864" y="214313"/>
            <a:ext cx="9101136" cy="6329362"/>
          </a:xfrm>
          <a:prstGeom prst="rect">
            <a:avLst/>
          </a:prstGeom>
        </p:spPr>
      </p:pic>
    </p:spTree>
    <p:extLst>
      <p:ext uri="{BB962C8B-B14F-4D97-AF65-F5344CB8AC3E}">
        <p14:creationId xmlns:p14="http://schemas.microsoft.com/office/powerpoint/2010/main" val="24457874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2D36A-E216-4538-F12E-0D244FC6C64B}"/>
              </a:ext>
            </a:extLst>
          </p:cNvPr>
          <p:cNvSpPr>
            <a:spLocks noGrp="1"/>
          </p:cNvSpPr>
          <p:nvPr>
            <p:ph type="title"/>
          </p:nvPr>
        </p:nvSpPr>
        <p:spPr/>
        <p:txBody>
          <a:bodyPr>
            <a:normAutofit/>
          </a:bodyPr>
          <a:lstStyle/>
          <a:p>
            <a:r>
              <a:rPr lang="en-US" sz="3200" b="1" dirty="0"/>
              <a:t>PRODUCT BACKLOG</a:t>
            </a:r>
            <a:endParaRPr lang="en-IN" sz="3200" b="1" dirty="0"/>
          </a:p>
        </p:txBody>
      </p:sp>
      <p:graphicFrame>
        <p:nvGraphicFramePr>
          <p:cNvPr id="4" name="Content Placeholder 3">
            <a:extLst>
              <a:ext uri="{FF2B5EF4-FFF2-40B4-BE49-F238E27FC236}">
                <a16:creationId xmlns:a16="http://schemas.microsoft.com/office/drawing/2014/main" id="{8DEBDE9D-D3F4-9092-314C-3671E75BACAF}"/>
              </a:ext>
            </a:extLst>
          </p:cNvPr>
          <p:cNvGraphicFramePr>
            <a:graphicFrameLocks noGrp="1"/>
          </p:cNvGraphicFramePr>
          <p:nvPr>
            <p:ph idx="1"/>
            <p:extLst>
              <p:ext uri="{D42A27DB-BD31-4B8C-83A1-F6EECF244321}">
                <p14:modId xmlns:p14="http://schemas.microsoft.com/office/powerpoint/2010/main" val="193609748"/>
              </p:ext>
            </p:extLst>
          </p:nvPr>
        </p:nvGraphicFramePr>
        <p:xfrm>
          <a:off x="838199" y="1825624"/>
          <a:ext cx="9791701" cy="4483616"/>
        </p:xfrm>
        <a:graphic>
          <a:graphicData uri="http://schemas.openxmlformats.org/drawingml/2006/table">
            <a:tbl>
              <a:tblPr firstRow="1" bandRow="1">
                <a:tableStyleId>{F5AB1C69-6EDB-4FF4-983F-18BD219EF322}</a:tableStyleId>
              </a:tblPr>
              <a:tblGrid>
                <a:gridCol w="1502229">
                  <a:extLst>
                    <a:ext uri="{9D8B030D-6E8A-4147-A177-3AD203B41FA5}">
                      <a16:colId xmlns:a16="http://schemas.microsoft.com/office/drawing/2014/main" val="2187679257"/>
                    </a:ext>
                  </a:extLst>
                </a:gridCol>
                <a:gridCol w="1502229">
                  <a:extLst>
                    <a:ext uri="{9D8B030D-6E8A-4147-A177-3AD203B41FA5}">
                      <a16:colId xmlns:a16="http://schemas.microsoft.com/office/drawing/2014/main" val="44221499"/>
                    </a:ext>
                  </a:extLst>
                </a:gridCol>
                <a:gridCol w="1446038">
                  <a:extLst>
                    <a:ext uri="{9D8B030D-6E8A-4147-A177-3AD203B41FA5}">
                      <a16:colId xmlns:a16="http://schemas.microsoft.com/office/drawing/2014/main" val="619778764"/>
                    </a:ext>
                  </a:extLst>
                </a:gridCol>
                <a:gridCol w="1558420">
                  <a:extLst>
                    <a:ext uri="{9D8B030D-6E8A-4147-A177-3AD203B41FA5}">
                      <a16:colId xmlns:a16="http://schemas.microsoft.com/office/drawing/2014/main" val="4130536427"/>
                    </a:ext>
                  </a:extLst>
                </a:gridCol>
                <a:gridCol w="1502229">
                  <a:extLst>
                    <a:ext uri="{9D8B030D-6E8A-4147-A177-3AD203B41FA5}">
                      <a16:colId xmlns:a16="http://schemas.microsoft.com/office/drawing/2014/main" val="2014712266"/>
                    </a:ext>
                  </a:extLst>
                </a:gridCol>
                <a:gridCol w="2280556">
                  <a:extLst>
                    <a:ext uri="{9D8B030D-6E8A-4147-A177-3AD203B41FA5}">
                      <a16:colId xmlns:a16="http://schemas.microsoft.com/office/drawing/2014/main" val="2237166682"/>
                    </a:ext>
                  </a:extLst>
                </a:gridCol>
              </a:tblGrid>
              <a:tr h="1090571">
                <a:tc>
                  <a:txBody>
                    <a:bodyPr/>
                    <a:lstStyle/>
                    <a:p>
                      <a:r>
                        <a:rPr lang="en-US" dirty="0"/>
                        <a:t>ID</a:t>
                      </a:r>
                      <a:endParaRPr lang="en-IN" dirty="0"/>
                    </a:p>
                  </a:txBody>
                  <a:tcPr/>
                </a:tc>
                <a:tc>
                  <a:txBody>
                    <a:bodyPr/>
                    <a:lstStyle/>
                    <a:p>
                      <a:r>
                        <a:rPr lang="en-US" dirty="0"/>
                        <a:t>PRIORITY</a:t>
                      </a:r>
                      <a:endParaRPr lang="en-IN" dirty="0"/>
                    </a:p>
                  </a:txBody>
                  <a:tcPr/>
                </a:tc>
                <a:tc>
                  <a:txBody>
                    <a:bodyPr/>
                    <a:lstStyle/>
                    <a:p>
                      <a:r>
                        <a:rPr lang="en-US" dirty="0"/>
                        <a:t>SIZE</a:t>
                      </a:r>
                    </a:p>
                    <a:p>
                      <a:r>
                        <a:rPr lang="en-US" dirty="0"/>
                        <a:t>(HOURS)</a:t>
                      </a:r>
                      <a:endParaRPr lang="en-IN" dirty="0"/>
                    </a:p>
                  </a:txBody>
                  <a:tcPr/>
                </a:tc>
                <a:tc>
                  <a:txBody>
                    <a:bodyPr/>
                    <a:lstStyle/>
                    <a:p>
                      <a:r>
                        <a:rPr lang="en-US" dirty="0"/>
                        <a:t>SPRINT</a:t>
                      </a:r>
                      <a:endParaRPr lang="en-IN" dirty="0"/>
                    </a:p>
                  </a:txBody>
                  <a:tcPr/>
                </a:tc>
                <a:tc>
                  <a:txBody>
                    <a:bodyPr/>
                    <a:lstStyle/>
                    <a:p>
                      <a:r>
                        <a:rPr lang="en-US" dirty="0"/>
                        <a:t>STATUS</a:t>
                      </a:r>
                      <a:endParaRPr lang="en-IN" dirty="0"/>
                    </a:p>
                  </a:txBody>
                  <a:tcPr/>
                </a:tc>
                <a:tc>
                  <a:txBody>
                    <a:bodyPr/>
                    <a:lstStyle/>
                    <a:p>
                      <a:r>
                        <a:rPr lang="en-US" dirty="0"/>
                        <a:t>NAME</a:t>
                      </a:r>
                      <a:endParaRPr lang="en-IN" dirty="0"/>
                    </a:p>
                  </a:txBody>
                  <a:tcPr/>
                </a:tc>
                <a:extLst>
                  <a:ext uri="{0D108BD9-81ED-4DB2-BD59-A6C34878D82A}">
                    <a16:rowId xmlns:a16="http://schemas.microsoft.com/office/drawing/2014/main" val="2259979626"/>
                  </a:ext>
                </a:extLst>
              </a:tr>
              <a:tr h="550593">
                <a:tc>
                  <a:txBody>
                    <a:bodyPr/>
                    <a:lstStyle/>
                    <a:p>
                      <a:r>
                        <a:rPr lang="en-US" dirty="0"/>
                        <a:t>1</a:t>
                      </a:r>
                      <a:endParaRPr lang="en-IN" dirty="0"/>
                    </a:p>
                  </a:txBody>
                  <a:tcPr/>
                </a:tc>
                <a:tc>
                  <a:txBody>
                    <a:bodyPr/>
                    <a:lstStyle/>
                    <a:p>
                      <a:r>
                        <a:rPr lang="en-US" dirty="0"/>
                        <a:t>Medium</a:t>
                      </a:r>
                      <a:endParaRPr lang="en-IN" dirty="0"/>
                    </a:p>
                  </a:txBody>
                  <a:tcPr/>
                </a:tc>
                <a:tc>
                  <a:txBody>
                    <a:bodyPr/>
                    <a:lstStyle/>
                    <a:p>
                      <a:r>
                        <a:rPr lang="en-US" dirty="0"/>
                        <a:t>  5</a:t>
                      </a:r>
                      <a:endParaRPr lang="en-IN" dirty="0"/>
                    </a:p>
                  </a:txBody>
                  <a:tcPr/>
                </a:tc>
                <a:tc rowSpan="2">
                  <a:txBody>
                    <a:bodyPr/>
                    <a:lstStyle/>
                    <a:p>
                      <a:r>
                        <a:rPr lang="en-US" dirty="0"/>
                        <a:t>      </a:t>
                      </a:r>
                    </a:p>
                    <a:p>
                      <a:r>
                        <a:rPr lang="en-US" dirty="0"/>
                        <a:t>          1</a:t>
                      </a:r>
                      <a:endParaRPr lang="en-IN" dirty="0"/>
                    </a:p>
                  </a:txBody>
                  <a:tcPr/>
                </a:tc>
                <a:tc>
                  <a:txBody>
                    <a:bodyPr/>
                    <a:lstStyle/>
                    <a:p>
                      <a:r>
                        <a:rPr lang="en-US" dirty="0"/>
                        <a:t>Planned</a:t>
                      </a:r>
                      <a:endParaRPr lang="en-IN" dirty="0"/>
                    </a:p>
                  </a:txBody>
                  <a:tcPr/>
                </a:tc>
                <a:tc>
                  <a:txBody>
                    <a:bodyPr/>
                    <a:lstStyle/>
                    <a:p>
                      <a:r>
                        <a:rPr lang="en-US" dirty="0"/>
                        <a:t>Registration</a:t>
                      </a:r>
                      <a:endParaRPr lang="en-IN" dirty="0"/>
                    </a:p>
                  </a:txBody>
                  <a:tcPr/>
                </a:tc>
                <a:extLst>
                  <a:ext uri="{0D108BD9-81ED-4DB2-BD59-A6C34878D82A}">
                    <a16:rowId xmlns:a16="http://schemas.microsoft.com/office/drawing/2014/main" val="4278828304"/>
                  </a:ext>
                </a:extLst>
              </a:tr>
              <a:tr h="550593">
                <a:tc>
                  <a:txBody>
                    <a:bodyPr/>
                    <a:lstStyle/>
                    <a:p>
                      <a:r>
                        <a:rPr lang="en-US" dirty="0"/>
                        <a:t>2</a:t>
                      </a:r>
                      <a:endParaRPr lang="en-IN" dirty="0"/>
                    </a:p>
                  </a:txBody>
                  <a:tcPr/>
                </a:tc>
                <a:tc>
                  <a:txBody>
                    <a:bodyPr/>
                    <a:lstStyle/>
                    <a:p>
                      <a:r>
                        <a:rPr lang="en-US" dirty="0"/>
                        <a:t>Medium</a:t>
                      </a:r>
                      <a:endParaRPr lang="en-IN" dirty="0"/>
                    </a:p>
                  </a:txBody>
                  <a:tcPr/>
                </a:tc>
                <a:tc>
                  <a:txBody>
                    <a:bodyPr/>
                    <a:lstStyle/>
                    <a:p>
                      <a:r>
                        <a:rPr lang="en-US" dirty="0"/>
                        <a:t>  5</a:t>
                      </a:r>
                      <a:endParaRPr lang="en-IN" dirty="0"/>
                    </a:p>
                  </a:txBody>
                  <a:tcPr/>
                </a:tc>
                <a:tc vMerge="1">
                  <a:txBody>
                    <a:bodyPr/>
                    <a:lstStyle/>
                    <a:p>
                      <a:endParaRPr lang="en-IN" dirty="0"/>
                    </a:p>
                  </a:txBody>
                  <a:tcPr/>
                </a:tc>
                <a:tc>
                  <a:txBody>
                    <a:bodyPr/>
                    <a:lstStyle/>
                    <a:p>
                      <a:r>
                        <a:rPr lang="en-US" dirty="0"/>
                        <a:t>Planned</a:t>
                      </a:r>
                      <a:endParaRPr lang="en-IN" dirty="0"/>
                    </a:p>
                  </a:txBody>
                  <a:tcPr/>
                </a:tc>
                <a:tc>
                  <a:txBody>
                    <a:bodyPr/>
                    <a:lstStyle/>
                    <a:p>
                      <a:r>
                        <a:rPr lang="en-US" dirty="0"/>
                        <a:t>Login</a:t>
                      </a:r>
                      <a:endParaRPr lang="en-IN" dirty="0"/>
                    </a:p>
                  </a:txBody>
                  <a:tcPr/>
                </a:tc>
                <a:extLst>
                  <a:ext uri="{0D108BD9-81ED-4DB2-BD59-A6C34878D82A}">
                    <a16:rowId xmlns:a16="http://schemas.microsoft.com/office/drawing/2014/main" val="2208311973"/>
                  </a:ext>
                </a:extLst>
              </a:tr>
              <a:tr h="550593">
                <a:tc>
                  <a:txBody>
                    <a:bodyPr/>
                    <a:lstStyle/>
                    <a:p>
                      <a:r>
                        <a:rPr lang="en-US" dirty="0"/>
                        <a:t>3</a:t>
                      </a:r>
                      <a:endParaRPr lang="en-IN" dirty="0"/>
                    </a:p>
                  </a:txBody>
                  <a:tcPr/>
                </a:tc>
                <a:tc>
                  <a:txBody>
                    <a:bodyPr/>
                    <a:lstStyle/>
                    <a:p>
                      <a:r>
                        <a:rPr lang="en-US" dirty="0"/>
                        <a:t>High</a:t>
                      </a:r>
                      <a:endParaRPr lang="en-IN" dirty="0"/>
                    </a:p>
                  </a:txBody>
                  <a:tcPr/>
                </a:tc>
                <a:tc>
                  <a:txBody>
                    <a:bodyPr/>
                    <a:lstStyle/>
                    <a:p>
                      <a:r>
                        <a:rPr lang="en-US" dirty="0"/>
                        <a:t> 10</a:t>
                      </a:r>
                      <a:endParaRPr lang="en-IN" dirty="0"/>
                    </a:p>
                  </a:txBody>
                  <a:tcPr/>
                </a:tc>
                <a:tc rowSpan="2">
                  <a:txBody>
                    <a:bodyPr/>
                    <a:lstStyle/>
                    <a:p>
                      <a:r>
                        <a:rPr lang="en-US" dirty="0"/>
                        <a:t>        </a:t>
                      </a:r>
                    </a:p>
                    <a:p>
                      <a:r>
                        <a:rPr lang="en-US" dirty="0"/>
                        <a:t>           2</a:t>
                      </a:r>
                    </a:p>
                  </a:txBody>
                  <a:tcPr/>
                </a:tc>
                <a:tc>
                  <a:txBody>
                    <a:bodyPr/>
                    <a:lstStyle/>
                    <a:p>
                      <a:r>
                        <a:rPr lang="en-US" dirty="0"/>
                        <a:t>Partially Completed</a:t>
                      </a:r>
                      <a:endParaRPr lang="en-IN" dirty="0"/>
                    </a:p>
                  </a:txBody>
                  <a:tcPr/>
                </a:tc>
                <a:tc>
                  <a:txBody>
                    <a:bodyPr/>
                    <a:lstStyle/>
                    <a:p>
                      <a:r>
                        <a:rPr lang="en-US" dirty="0"/>
                        <a:t>Table Design</a:t>
                      </a:r>
                      <a:endParaRPr lang="en-IN" dirty="0"/>
                    </a:p>
                  </a:txBody>
                  <a:tcPr/>
                </a:tc>
                <a:extLst>
                  <a:ext uri="{0D108BD9-81ED-4DB2-BD59-A6C34878D82A}">
                    <a16:rowId xmlns:a16="http://schemas.microsoft.com/office/drawing/2014/main" val="2077010553"/>
                  </a:ext>
                </a:extLst>
              </a:tr>
              <a:tr h="550593">
                <a:tc>
                  <a:txBody>
                    <a:bodyPr/>
                    <a:lstStyle/>
                    <a:p>
                      <a:r>
                        <a:rPr lang="en-US" dirty="0"/>
                        <a:t>4</a:t>
                      </a:r>
                      <a:endParaRPr lang="en-IN" dirty="0"/>
                    </a:p>
                  </a:txBody>
                  <a:tcPr/>
                </a:tc>
                <a:tc>
                  <a:txBody>
                    <a:bodyPr/>
                    <a:lstStyle/>
                    <a:p>
                      <a:r>
                        <a:rPr lang="en-US" dirty="0"/>
                        <a:t>High</a:t>
                      </a:r>
                      <a:endParaRPr lang="en-IN" dirty="0"/>
                    </a:p>
                  </a:txBody>
                  <a:tcPr/>
                </a:tc>
                <a:tc>
                  <a:txBody>
                    <a:bodyPr/>
                    <a:lstStyle/>
                    <a:p>
                      <a:r>
                        <a:rPr lang="en-US" dirty="0"/>
                        <a:t> 15</a:t>
                      </a:r>
                      <a:endParaRPr lang="en-IN" dirty="0"/>
                    </a:p>
                  </a:txBody>
                  <a:tcPr/>
                </a:tc>
                <a:tc vMerge="1">
                  <a:txBody>
                    <a:bodyPr/>
                    <a:lstStyle/>
                    <a:p>
                      <a:r>
                        <a:rPr lang="en-US" dirty="0"/>
                        <a:t>         3</a:t>
                      </a:r>
                      <a:endParaRPr lang="en-IN" dirty="0"/>
                    </a:p>
                  </a:txBody>
                  <a:tcPr/>
                </a:tc>
                <a:tc>
                  <a:txBody>
                    <a:bodyPr/>
                    <a:lstStyle/>
                    <a:p>
                      <a:r>
                        <a:rPr lang="en-US" dirty="0"/>
                        <a:t>Planned</a:t>
                      </a:r>
                      <a:endParaRPr lang="en-IN" dirty="0"/>
                    </a:p>
                  </a:txBody>
                  <a:tcPr/>
                </a:tc>
                <a:tc>
                  <a:txBody>
                    <a:bodyPr/>
                    <a:lstStyle/>
                    <a:p>
                      <a:r>
                        <a:rPr lang="en-US" dirty="0"/>
                        <a:t>Coding</a:t>
                      </a:r>
                      <a:endParaRPr lang="en-IN" dirty="0"/>
                    </a:p>
                  </a:txBody>
                  <a:tcPr/>
                </a:tc>
                <a:extLst>
                  <a:ext uri="{0D108BD9-81ED-4DB2-BD59-A6C34878D82A}">
                    <a16:rowId xmlns:a16="http://schemas.microsoft.com/office/drawing/2014/main" val="2697252777"/>
                  </a:ext>
                </a:extLst>
              </a:tr>
              <a:tr h="550593">
                <a:tc>
                  <a:txBody>
                    <a:bodyPr/>
                    <a:lstStyle/>
                    <a:p>
                      <a:r>
                        <a:rPr lang="en-US" dirty="0"/>
                        <a:t>5</a:t>
                      </a:r>
                      <a:endParaRPr lang="en-IN" dirty="0"/>
                    </a:p>
                  </a:txBody>
                  <a:tcPr/>
                </a:tc>
                <a:tc>
                  <a:txBody>
                    <a:bodyPr/>
                    <a:lstStyle/>
                    <a:p>
                      <a:r>
                        <a:rPr lang="en-US" dirty="0"/>
                        <a:t>Medium</a:t>
                      </a:r>
                      <a:endParaRPr lang="en-IN" dirty="0"/>
                    </a:p>
                  </a:txBody>
                  <a:tcPr/>
                </a:tc>
                <a:tc>
                  <a:txBody>
                    <a:bodyPr/>
                    <a:lstStyle/>
                    <a:p>
                      <a:r>
                        <a:rPr lang="en-US" dirty="0"/>
                        <a:t>10</a:t>
                      </a:r>
                      <a:endParaRPr lang="en-IN" dirty="0"/>
                    </a:p>
                  </a:txBody>
                  <a:tcPr/>
                </a:tc>
                <a:tc rowSpan="2">
                  <a:txBody>
                    <a:bodyPr/>
                    <a:lstStyle/>
                    <a:p>
                      <a:r>
                        <a:rPr lang="en-US" dirty="0"/>
                        <a:t>   </a:t>
                      </a:r>
                    </a:p>
                    <a:p>
                      <a:r>
                        <a:rPr lang="en-US" dirty="0"/>
                        <a:t>         3</a:t>
                      </a:r>
                      <a:endParaRPr lang="en-IN" dirty="0"/>
                    </a:p>
                  </a:txBody>
                  <a:tcPr/>
                </a:tc>
                <a:tc>
                  <a:txBody>
                    <a:bodyPr/>
                    <a:lstStyle/>
                    <a:p>
                      <a:r>
                        <a:rPr lang="en-US" dirty="0"/>
                        <a:t>Planned</a:t>
                      </a:r>
                      <a:endParaRPr lang="en-IN" dirty="0"/>
                    </a:p>
                  </a:txBody>
                  <a:tcPr/>
                </a:tc>
                <a:tc>
                  <a:txBody>
                    <a:bodyPr/>
                    <a:lstStyle/>
                    <a:p>
                      <a:r>
                        <a:rPr lang="en-US" dirty="0"/>
                        <a:t>Testing Data</a:t>
                      </a:r>
                      <a:endParaRPr lang="en-IN" dirty="0"/>
                    </a:p>
                  </a:txBody>
                  <a:tcPr/>
                </a:tc>
                <a:extLst>
                  <a:ext uri="{0D108BD9-81ED-4DB2-BD59-A6C34878D82A}">
                    <a16:rowId xmlns:a16="http://schemas.microsoft.com/office/drawing/2014/main" val="1082997115"/>
                  </a:ext>
                </a:extLst>
              </a:tr>
              <a:tr h="550593">
                <a:tc>
                  <a:txBody>
                    <a:bodyPr/>
                    <a:lstStyle/>
                    <a:p>
                      <a:r>
                        <a:rPr lang="en-US" dirty="0"/>
                        <a:t>6</a:t>
                      </a:r>
                      <a:endParaRPr lang="en-IN" dirty="0"/>
                    </a:p>
                  </a:txBody>
                  <a:tcPr/>
                </a:tc>
                <a:tc>
                  <a:txBody>
                    <a:bodyPr/>
                    <a:lstStyle/>
                    <a:p>
                      <a:r>
                        <a:rPr lang="en-US" dirty="0"/>
                        <a:t>High</a:t>
                      </a:r>
                      <a:endParaRPr lang="en-IN" dirty="0"/>
                    </a:p>
                  </a:txBody>
                  <a:tcPr/>
                </a:tc>
                <a:tc>
                  <a:txBody>
                    <a:bodyPr/>
                    <a:lstStyle/>
                    <a:p>
                      <a:r>
                        <a:rPr lang="en-US" dirty="0"/>
                        <a:t> 5</a:t>
                      </a:r>
                      <a:endParaRPr lang="en-IN" dirty="0"/>
                    </a:p>
                  </a:txBody>
                  <a:tcPr/>
                </a:tc>
                <a:tc vMerge="1">
                  <a:txBody>
                    <a:bodyPr/>
                    <a:lstStyle/>
                    <a:p>
                      <a:endParaRPr lang="en-IN" dirty="0"/>
                    </a:p>
                  </a:txBody>
                  <a:tcPr/>
                </a:tc>
                <a:tc>
                  <a:txBody>
                    <a:bodyPr/>
                    <a:lstStyle/>
                    <a:p>
                      <a:r>
                        <a:rPr lang="en-US" dirty="0"/>
                        <a:t>Planned</a:t>
                      </a:r>
                      <a:endParaRPr lang="en-IN" dirty="0"/>
                    </a:p>
                  </a:txBody>
                  <a:tcPr/>
                </a:tc>
                <a:tc>
                  <a:txBody>
                    <a:bodyPr/>
                    <a:lstStyle/>
                    <a:p>
                      <a:r>
                        <a:rPr lang="en-US" dirty="0"/>
                        <a:t>Output generation</a:t>
                      </a:r>
                      <a:endParaRPr lang="en-IN" dirty="0"/>
                    </a:p>
                  </a:txBody>
                  <a:tcPr/>
                </a:tc>
                <a:extLst>
                  <a:ext uri="{0D108BD9-81ED-4DB2-BD59-A6C34878D82A}">
                    <a16:rowId xmlns:a16="http://schemas.microsoft.com/office/drawing/2014/main" val="122304297"/>
                  </a:ext>
                </a:extLst>
              </a:tr>
            </a:tbl>
          </a:graphicData>
        </a:graphic>
      </p:graphicFrame>
      <p:sp>
        <p:nvSpPr>
          <p:cNvPr id="3" name="Subtitle 2">
            <a:extLst>
              <a:ext uri="{FF2B5EF4-FFF2-40B4-BE49-F238E27FC236}">
                <a16:creationId xmlns:a16="http://schemas.microsoft.com/office/drawing/2014/main" id="{C92FB124-EFF7-A35B-5C49-314571A3C9C4}"/>
              </a:ext>
            </a:extLst>
          </p:cNvPr>
          <p:cNvSpPr txBox="1">
            <a:spLocks/>
          </p:cNvSpPr>
          <p:nvPr/>
        </p:nvSpPr>
        <p:spPr>
          <a:xfrm>
            <a:off x="4872038" y="6486526"/>
            <a:ext cx="2343150" cy="242888"/>
          </a:xfrm>
          <a:prstGeom prst="rect">
            <a:avLst/>
          </a:prstGeom>
        </p:spPr>
        <p:txBody>
          <a:bodyPr vert="horz" lIns="91440" tIns="45720" rIns="91440" bIns="45720" rtlCol="0">
            <a:normAutofit fontScale="55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a:t>9</a:t>
            </a:r>
          </a:p>
        </p:txBody>
      </p:sp>
    </p:spTree>
    <p:extLst>
      <p:ext uri="{BB962C8B-B14F-4D97-AF65-F5344CB8AC3E}">
        <p14:creationId xmlns:p14="http://schemas.microsoft.com/office/powerpoint/2010/main" val="371519876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785</TotalTime>
  <Words>985</Words>
  <Application>Microsoft Office PowerPoint</Application>
  <PresentationFormat>Widescreen</PresentationFormat>
  <Paragraphs>652</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Aptos</vt:lpstr>
      <vt:lpstr>Aptos Display</vt:lpstr>
      <vt:lpstr>Arial</vt:lpstr>
      <vt:lpstr>Average</vt:lpstr>
      <vt:lpstr>Raleway</vt:lpstr>
      <vt:lpstr>Wingdings</vt:lpstr>
      <vt:lpstr>Office Theme</vt:lpstr>
      <vt:lpstr>INSURANCE AGENCY MANAGEMENT SYSTEM</vt:lpstr>
      <vt:lpstr>PowerPoint Presentation</vt:lpstr>
      <vt:lpstr>CONTENTS </vt:lpstr>
      <vt:lpstr>INTRODUCTION </vt:lpstr>
      <vt:lpstr>MODULES </vt:lpstr>
      <vt:lpstr>DATA FLOW DIAGRAM</vt:lpstr>
      <vt:lpstr>PowerPoint Presentation</vt:lpstr>
      <vt:lpstr>PowerPoint Presentation</vt:lpstr>
      <vt:lpstr>PRODUCT BACKLOG</vt:lpstr>
      <vt:lpstr>PowerPoint Presentation</vt:lpstr>
      <vt:lpstr>PowerPoint Presentation</vt:lpstr>
      <vt:lpstr>PROJECT PLAN</vt:lpstr>
      <vt:lpstr>SPRINT 1</vt:lpstr>
      <vt:lpstr>SPRINT 2</vt:lpstr>
      <vt:lpstr>SPRINT 3</vt:lpstr>
      <vt:lpstr>DEVELOPMENT ENVIRONMENT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Aiswarya P.M</dc:creator>
  <cp:lastModifiedBy>Aiswarya P.M</cp:lastModifiedBy>
  <cp:revision>101</cp:revision>
  <dcterms:created xsi:type="dcterms:W3CDTF">2023-10-24T14:13:43Z</dcterms:created>
  <dcterms:modified xsi:type="dcterms:W3CDTF">2023-11-23T10:32:57Z</dcterms:modified>
</cp:coreProperties>
</file>