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314AD-C81A-44EA-AD0A-9E9264A9C602}" v="135" dt="2024-07-04T18:49:24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4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4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7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3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3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37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5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8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5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2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141" y="893935"/>
            <a:ext cx="5631637" cy="3339390"/>
          </a:xfrm>
        </p:spPr>
        <p:txBody>
          <a:bodyPr anchor="ctr">
            <a:normAutofit/>
          </a:bodyPr>
          <a:lstStyle/>
          <a:p>
            <a:r>
              <a:rPr lang="en-US" sz="6000" dirty="0"/>
              <a:t>Azure Event Hubs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rowd in a party">
            <a:extLst>
              <a:ext uri="{FF2B5EF4-FFF2-40B4-BE49-F238E27FC236}">
                <a16:creationId xmlns:a16="http://schemas.microsoft.com/office/drawing/2014/main" id="{75DCCF8C-FF59-AFA9-FBD5-2C4AA07DB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5" r="34270" b="-10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44C5B1-A94B-8BAA-F774-05D50C0F6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47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9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5523A2-B18D-C111-B8FB-F31F666E8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C60E3366-48A0-F9FD-5B90-917C5A011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7" b="-1"/>
          <a:stretch/>
        </p:blipFill>
        <p:spPr>
          <a:xfrm>
            <a:off x="-1" y="10"/>
            <a:ext cx="10825122" cy="6857990"/>
          </a:xfrm>
          <a:custGeom>
            <a:avLst/>
            <a:gdLst/>
            <a:ahLst/>
            <a:cxnLst/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4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653AB-58D2-E404-031B-46372865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2" y="888398"/>
            <a:ext cx="11094127" cy="5469790"/>
          </a:xfrm>
          <a:prstGeom prst="rect">
            <a:avLst/>
          </a:prstGeom>
        </p:spPr>
      </p:pic>
      <p:sp>
        <p:nvSpPr>
          <p:cNvPr id="42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98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server&#10;&#10;Description automatically generated">
            <a:extLst>
              <a:ext uri="{FF2B5EF4-FFF2-40B4-BE49-F238E27FC236}">
                <a16:creationId xmlns:a16="http://schemas.microsoft.com/office/drawing/2014/main" id="{93638B8E-28BA-7AAD-CB8E-51625E0E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09" y="1239602"/>
            <a:ext cx="11137671" cy="508306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14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281736E-E27E-CE96-92B2-DDC39C20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7" y="1485704"/>
            <a:ext cx="11378946" cy="4938505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3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web page&#10;&#10;Description automatically generated">
            <a:extLst>
              <a:ext uri="{FF2B5EF4-FFF2-40B4-BE49-F238E27FC236}">
                <a16:creationId xmlns:a16="http://schemas.microsoft.com/office/drawing/2014/main" id="{CA75FC5B-5C5B-1C65-D2C0-D3727AB7F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09" y="1017595"/>
            <a:ext cx="10594877" cy="5434180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device&#10;&#10;Description automatically generated">
            <a:extLst>
              <a:ext uri="{FF2B5EF4-FFF2-40B4-BE49-F238E27FC236}">
                <a16:creationId xmlns:a16="http://schemas.microsoft.com/office/drawing/2014/main" id="{CA335FEE-D2F6-FEE6-01C7-575D0E06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94" y="764275"/>
            <a:ext cx="9338211" cy="5019289"/>
          </a:xfrm>
          <a:prstGeom prst="rect">
            <a:avLst/>
          </a:prstGeom>
        </p:spPr>
      </p:pic>
      <p:sp>
        <p:nvSpPr>
          <p:cNvPr id="3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13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2F18E-AFB5-CC66-8458-23C7B5CE4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r="1548" b="1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2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1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and chart with text&#10;&#10;Description automatically generated">
            <a:extLst>
              <a:ext uri="{FF2B5EF4-FFF2-40B4-BE49-F238E27FC236}">
                <a16:creationId xmlns:a16="http://schemas.microsoft.com/office/drawing/2014/main" id="{F8BEFF2E-6AE7-C663-B849-391E6ABC5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0822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B1D31"/>
      </a:dk2>
      <a:lt2>
        <a:srgbClr val="F3F2F0"/>
      </a:lt2>
      <a:accent1>
        <a:srgbClr val="4D78C3"/>
      </a:accent1>
      <a:accent2>
        <a:srgbClr val="433DB2"/>
      </a:accent2>
      <a:accent3>
        <a:srgbClr val="844DC3"/>
      </a:accent3>
      <a:accent4>
        <a:srgbClr val="A43BB1"/>
      </a:accent4>
      <a:accent5>
        <a:srgbClr val="C34DA0"/>
      </a:accent5>
      <a:accent6>
        <a:srgbClr val="B13B5C"/>
      </a:accent6>
      <a:hlink>
        <a:srgbClr val="AD8339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HeadlinesVTI</vt:lpstr>
      <vt:lpstr>Azure Event Hubs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115</cp:revision>
  <dcterms:created xsi:type="dcterms:W3CDTF">2024-07-04T18:15:08Z</dcterms:created>
  <dcterms:modified xsi:type="dcterms:W3CDTF">2024-07-04T18:50:15Z</dcterms:modified>
</cp:coreProperties>
</file>