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108D7-B932-45D1-A942-2DA025E0F941}" v="148" dt="2019-09-14T16:39:25.401"/>
    <p1510:client id="{CACB7BA5-6D30-445A-8556-2C23E6EFD51B}" v="1" dt="2019-08-18T09:35:4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 ros" userId="d54b4c2403e7c1ed" providerId="Windows Live" clId="Web-{735D66B7-E631-440E-8AA8-1EC721E1D252}"/>
    <pc:docChg chg="delSld modSld">
      <pc:chgData name="Pet ros" userId="d54b4c2403e7c1ed" providerId="Windows Live" clId="Web-{735D66B7-E631-440E-8AA8-1EC721E1D252}" dt="2019-08-25T13:57:26.172" v="278" actId="20577"/>
      <pc:docMkLst>
        <pc:docMk/>
      </pc:docMkLst>
      <pc:sldChg chg="modSp">
        <pc:chgData name="Pet ros" userId="d54b4c2403e7c1ed" providerId="Windows Live" clId="Web-{735D66B7-E631-440E-8AA8-1EC721E1D252}" dt="2019-08-25T13:55:39.548" v="265" actId="20577"/>
        <pc:sldMkLst>
          <pc:docMk/>
          <pc:sldMk cId="1253131074" sldId="259"/>
        </pc:sldMkLst>
        <pc:spChg chg="mod">
          <ac:chgData name="Pet ros" userId="d54b4c2403e7c1ed" providerId="Windows Live" clId="Web-{735D66B7-E631-440E-8AA8-1EC721E1D252}" dt="2019-08-25T13:55:39.548" v="265" actId="20577"/>
          <ac:spMkLst>
            <pc:docMk/>
            <pc:sldMk cId="1253131074" sldId="259"/>
            <ac:spMk id="10" creationId="{039F7E2C-04E6-4741-A218-648EC78D9E53}"/>
          </ac:spMkLst>
        </pc:spChg>
      </pc:sldChg>
      <pc:sldChg chg="del">
        <pc:chgData name="Pet ros" userId="d54b4c2403e7c1ed" providerId="Windows Live" clId="Web-{735D66B7-E631-440E-8AA8-1EC721E1D252}" dt="2019-08-25T13:42:01.072" v="216"/>
        <pc:sldMkLst>
          <pc:docMk/>
          <pc:sldMk cId="1925488234" sldId="260"/>
        </pc:sldMkLst>
      </pc:sldChg>
      <pc:sldChg chg="modSp">
        <pc:chgData name="Pet ros" userId="d54b4c2403e7c1ed" providerId="Windows Live" clId="Web-{735D66B7-E631-440E-8AA8-1EC721E1D252}" dt="2019-08-25T13:41:54.525" v="214" actId="20577"/>
        <pc:sldMkLst>
          <pc:docMk/>
          <pc:sldMk cId="2716951822" sldId="261"/>
        </pc:sldMkLst>
        <pc:spChg chg="mod">
          <ac:chgData name="Pet ros" userId="d54b4c2403e7c1ed" providerId="Windows Live" clId="Web-{735D66B7-E631-440E-8AA8-1EC721E1D252}" dt="2019-08-25T13:41:54.525" v="214" actId="20577"/>
          <ac:spMkLst>
            <pc:docMk/>
            <pc:sldMk cId="2716951822" sldId="261"/>
            <ac:spMk id="3" creationId="{F35D1E24-2FB1-48FE-B749-2CE732B66961}"/>
          </ac:spMkLst>
        </pc:spChg>
      </pc:sldChg>
      <pc:sldChg chg="modSp">
        <pc:chgData name="Pet ros" userId="d54b4c2403e7c1ed" providerId="Windows Live" clId="Web-{735D66B7-E631-440E-8AA8-1EC721E1D252}" dt="2019-08-25T13:56:01.516" v="270" actId="20577"/>
        <pc:sldMkLst>
          <pc:docMk/>
          <pc:sldMk cId="3996343443" sldId="264"/>
        </pc:sldMkLst>
        <pc:spChg chg="mod">
          <ac:chgData name="Pet ros" userId="d54b4c2403e7c1ed" providerId="Windows Live" clId="Web-{735D66B7-E631-440E-8AA8-1EC721E1D252}" dt="2019-08-25T13:56:01.516" v="270" actId="20577"/>
          <ac:spMkLst>
            <pc:docMk/>
            <pc:sldMk cId="3996343443" sldId="264"/>
            <ac:spMk id="5" creationId="{FE9787D1-113A-4837-9104-32AA120081B3}"/>
          </ac:spMkLst>
        </pc:spChg>
      </pc:sldChg>
      <pc:sldChg chg="modSp">
        <pc:chgData name="Pet ros" userId="d54b4c2403e7c1ed" providerId="Windows Live" clId="Web-{735D66B7-E631-440E-8AA8-1EC721E1D252}" dt="2019-08-25T13:54:27.673" v="256" actId="20577"/>
        <pc:sldMkLst>
          <pc:docMk/>
          <pc:sldMk cId="1661149091" sldId="265"/>
        </pc:sldMkLst>
        <pc:spChg chg="mod">
          <ac:chgData name="Pet ros" userId="d54b4c2403e7c1ed" providerId="Windows Live" clId="Web-{735D66B7-E631-440E-8AA8-1EC721E1D252}" dt="2019-08-25T13:54:27.673" v="256" actId="20577"/>
          <ac:spMkLst>
            <pc:docMk/>
            <pc:sldMk cId="1661149091" sldId="265"/>
            <ac:spMk id="6" creationId="{B00B0259-433F-4777-B601-F665D93F874E}"/>
          </ac:spMkLst>
        </pc:spChg>
      </pc:sldChg>
      <pc:sldChg chg="modSp">
        <pc:chgData name="Pet ros" userId="d54b4c2403e7c1ed" providerId="Windows Live" clId="Web-{735D66B7-E631-440E-8AA8-1EC721E1D252}" dt="2019-08-25T13:56:16.219" v="273" actId="20577"/>
        <pc:sldMkLst>
          <pc:docMk/>
          <pc:sldMk cId="3109819675" sldId="266"/>
        </pc:sldMkLst>
        <pc:spChg chg="mod">
          <ac:chgData name="Pet ros" userId="d54b4c2403e7c1ed" providerId="Windows Live" clId="Web-{735D66B7-E631-440E-8AA8-1EC721E1D252}" dt="2019-08-25T13:56:16.219" v="273" actId="20577"/>
          <ac:spMkLst>
            <pc:docMk/>
            <pc:sldMk cId="3109819675" sldId="266"/>
            <ac:spMk id="3" creationId="{87B8068C-706C-4F44-A5DF-584C1ABC7A33}"/>
          </ac:spMkLst>
        </pc:spChg>
      </pc:sldChg>
      <pc:sldChg chg="modSp">
        <pc:chgData name="Pet ros" userId="d54b4c2403e7c1ed" providerId="Windows Live" clId="Web-{735D66B7-E631-440E-8AA8-1EC721E1D252}" dt="2019-08-25T13:57:20.859" v="276" actId="20577"/>
        <pc:sldMkLst>
          <pc:docMk/>
          <pc:sldMk cId="3385241090" sldId="269"/>
        </pc:sldMkLst>
        <pc:spChg chg="mod">
          <ac:chgData name="Pet ros" userId="d54b4c2403e7c1ed" providerId="Windows Live" clId="Web-{735D66B7-E631-440E-8AA8-1EC721E1D252}" dt="2019-08-25T13:57:20.859" v="276" actId="20577"/>
          <ac:spMkLst>
            <pc:docMk/>
            <pc:sldMk cId="3385241090" sldId="269"/>
            <ac:spMk id="3" creationId="{530180F9-FB9B-4A9A-B84F-F6A267437675}"/>
          </ac:spMkLst>
        </pc:spChg>
      </pc:sldChg>
      <pc:sldChg chg="modSp">
        <pc:chgData name="Pet ros" userId="d54b4c2403e7c1ed" providerId="Windows Live" clId="Web-{735D66B7-E631-440E-8AA8-1EC721E1D252}" dt="2019-08-25T13:50:24.566" v="237" actId="20577"/>
        <pc:sldMkLst>
          <pc:docMk/>
          <pc:sldMk cId="1500207019" sldId="271"/>
        </pc:sldMkLst>
        <pc:spChg chg="mod">
          <ac:chgData name="Pet ros" userId="d54b4c2403e7c1ed" providerId="Windows Live" clId="Web-{735D66B7-E631-440E-8AA8-1EC721E1D252}" dt="2019-08-25T13:50:24.566" v="237" actId="20577"/>
          <ac:spMkLst>
            <pc:docMk/>
            <pc:sldMk cId="1500207019" sldId="271"/>
            <ac:spMk id="6" creationId="{E22507EE-14BF-4ADA-8AE5-C08E37AA2223}"/>
          </ac:spMkLst>
        </pc:spChg>
      </pc:sldChg>
    </pc:docChg>
  </pc:docChgLst>
  <pc:docChgLst>
    <pc:chgData name="Pet ros" userId="d54b4c2403e7c1ed" providerId="Windows Live" clId="Web-{8869C482-A076-49C4-8E20-995CB639E29C}"/>
    <pc:docChg chg="modSld">
      <pc:chgData name="Pet ros" userId="d54b4c2403e7c1ed" providerId="Windows Live" clId="Web-{8869C482-A076-49C4-8E20-995CB639E29C}" dt="2019-08-17T14:39:31.745" v="256" actId="14100"/>
      <pc:docMkLst>
        <pc:docMk/>
      </pc:docMkLst>
      <pc:sldChg chg="modSp">
        <pc:chgData name="Pet ros" userId="d54b4c2403e7c1ed" providerId="Windows Live" clId="Web-{8869C482-A076-49C4-8E20-995CB639E29C}" dt="2019-08-17T14:12:25.705" v="211" actId="20577"/>
        <pc:sldMkLst>
          <pc:docMk/>
          <pc:sldMk cId="553726541" sldId="256"/>
        </pc:sldMkLst>
        <pc:spChg chg="mod">
          <ac:chgData name="Pet ros" userId="d54b4c2403e7c1ed" providerId="Windows Live" clId="Web-{8869C482-A076-49C4-8E20-995CB639E29C}" dt="2019-08-17T14:12:25.705" v="211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addSp delSp modSp">
        <pc:chgData name="Pet ros" userId="d54b4c2403e7c1ed" providerId="Windows Live" clId="Web-{8869C482-A076-49C4-8E20-995CB639E29C}" dt="2019-08-17T14:34:00.687" v="223" actId="1076"/>
        <pc:sldMkLst>
          <pc:docMk/>
          <pc:sldMk cId="2798709717" sldId="258"/>
        </pc:sldMkLst>
        <pc:spChg chg="mod">
          <ac:chgData name="Pet ros" userId="d54b4c2403e7c1ed" providerId="Windows Live" clId="Web-{8869C482-A076-49C4-8E20-995CB639E29C}" dt="2019-08-17T13:52:29.983" v="105" actId="20577"/>
          <ac:spMkLst>
            <pc:docMk/>
            <pc:sldMk cId="2798709717" sldId="258"/>
            <ac:spMk id="24" creationId="{22B33EED-73EC-46F1-9757-EDFFE9549DED}"/>
          </ac:spMkLst>
        </pc:spChg>
        <pc:spChg chg="mod">
          <ac:chgData name="Pet ros" userId="d54b4c2403e7c1ed" providerId="Windows Live" clId="Web-{8869C482-A076-49C4-8E20-995CB639E29C}" dt="2019-08-17T13:52:40.671" v="108" actId="20577"/>
          <ac:spMkLst>
            <pc:docMk/>
            <pc:sldMk cId="2798709717" sldId="258"/>
            <ac:spMk id="36" creationId="{A7DD06C0-32B8-434F-83D6-EC6DF5D74BC4}"/>
          </ac:spMkLst>
        </pc:spChg>
        <pc:picChg chg="add del mod">
          <ac:chgData name="Pet ros" userId="d54b4c2403e7c1ed" providerId="Windows Live" clId="Web-{8869C482-A076-49C4-8E20-995CB639E29C}" dt="2019-08-17T14:33:19.562" v="218"/>
          <ac:picMkLst>
            <pc:docMk/>
            <pc:sldMk cId="2798709717" sldId="258"/>
            <ac:picMk id="3" creationId="{211F4A6E-9669-4563-9D90-AD2AD6EC8788}"/>
          </ac:picMkLst>
        </pc:picChg>
        <pc:picChg chg="add mod">
          <ac:chgData name="Pet ros" userId="d54b4c2403e7c1ed" providerId="Windows Live" clId="Web-{8869C482-A076-49C4-8E20-995CB639E29C}" dt="2019-08-17T14:34:00.687" v="223" actId="1076"/>
          <ac:picMkLst>
            <pc:docMk/>
            <pc:sldMk cId="2798709717" sldId="258"/>
            <ac:picMk id="4" creationId="{6D32B3B0-8B87-4B83-9BEE-3A781352085B}"/>
          </ac:picMkLst>
        </pc:picChg>
        <pc:picChg chg="del">
          <ac:chgData name="Pet ros" userId="d54b4c2403e7c1ed" providerId="Windows Live" clId="Web-{8869C482-A076-49C4-8E20-995CB639E29C}" dt="2019-08-17T13:41:55.993" v="0"/>
          <ac:picMkLst>
            <pc:docMk/>
            <pc:sldMk cId="2798709717" sldId="258"/>
            <ac:picMk id="20" creationId="{83E7222B-423C-4410-B10C-D1917C18F1D4}"/>
          </ac:picMkLst>
        </pc:picChg>
      </pc:sldChg>
      <pc:sldChg chg="addSp delSp modSp">
        <pc:chgData name="Pet ros" userId="d54b4c2403e7c1ed" providerId="Windows Live" clId="Web-{8869C482-A076-49C4-8E20-995CB639E29C}" dt="2019-08-17T14:35:11.077" v="228" actId="1076"/>
        <pc:sldMkLst>
          <pc:docMk/>
          <pc:sldMk cId="1253131074" sldId="259"/>
        </pc:sldMkLst>
        <pc:picChg chg="add del mod">
          <ac:chgData name="Pet ros" userId="d54b4c2403e7c1ed" providerId="Windows Live" clId="Web-{8869C482-A076-49C4-8E20-995CB639E29C}" dt="2019-08-17T14:34:29.561" v="224"/>
          <ac:picMkLst>
            <pc:docMk/>
            <pc:sldMk cId="1253131074" sldId="259"/>
            <ac:picMk id="3" creationId="{414C0296-4792-437A-9B29-ECC0A81D4F25}"/>
          </ac:picMkLst>
        </pc:picChg>
        <pc:picChg chg="add mod">
          <ac:chgData name="Pet ros" userId="d54b4c2403e7c1ed" providerId="Windows Live" clId="Web-{8869C482-A076-49C4-8E20-995CB639E29C}" dt="2019-08-17T14:35:11.077" v="228" actId="1076"/>
          <ac:picMkLst>
            <pc:docMk/>
            <pc:sldMk cId="1253131074" sldId="259"/>
            <ac:picMk id="4" creationId="{B439A198-FFB1-4789-91D4-3FDF409F3D56}"/>
          </ac:picMkLst>
        </pc:picChg>
        <pc:picChg chg="del">
          <ac:chgData name="Pet ros" userId="d54b4c2403e7c1ed" providerId="Windows Live" clId="Web-{8869C482-A076-49C4-8E20-995CB639E29C}" dt="2019-08-17T13:53:05.702" v="113"/>
          <ac:picMkLst>
            <pc:docMk/>
            <pc:sldMk cId="1253131074" sldId="259"/>
            <ac:picMk id="8" creationId="{B17B8565-3D77-4E8D-935B-59A5A726B8FF}"/>
          </ac:picMkLst>
        </pc:picChg>
      </pc:sldChg>
      <pc:sldChg chg="modSp">
        <pc:chgData name="Pet ros" userId="d54b4c2403e7c1ed" providerId="Windows Live" clId="Web-{8869C482-A076-49C4-8E20-995CB639E29C}" dt="2019-08-17T13:51:26.061" v="78" actId="20577"/>
        <pc:sldMkLst>
          <pc:docMk/>
          <pc:sldMk cId="3516322127" sldId="262"/>
        </pc:sldMkLst>
        <pc:spChg chg="mod">
          <ac:chgData name="Pet ros" userId="d54b4c2403e7c1ed" providerId="Windows Live" clId="Web-{8869C482-A076-49C4-8E20-995CB639E29C}" dt="2019-08-17T13:51:26.061" v="78" actId="20577"/>
          <ac:spMkLst>
            <pc:docMk/>
            <pc:sldMk cId="3516322127" sldId="262"/>
            <ac:spMk id="3" creationId="{7B134E94-4566-469C-9425-8C6DBAFA43EC}"/>
          </ac:spMkLst>
        </pc:spChg>
      </pc:sldChg>
      <pc:sldChg chg="modSp">
        <pc:chgData name="Pet ros" userId="d54b4c2403e7c1ed" providerId="Windows Live" clId="Web-{8869C482-A076-49C4-8E20-995CB639E29C}" dt="2019-08-17T14:14:23.753" v="216" actId="20577"/>
        <pc:sldMkLst>
          <pc:docMk/>
          <pc:sldMk cId="1427230820" sldId="263"/>
        </pc:sldMkLst>
        <pc:spChg chg="mod">
          <ac:chgData name="Pet ros" userId="d54b4c2403e7c1ed" providerId="Windows Live" clId="Web-{8869C482-A076-49C4-8E20-995CB639E29C}" dt="2019-08-17T14:14:23.753" v="216" actId="20577"/>
          <ac:spMkLst>
            <pc:docMk/>
            <pc:sldMk cId="1427230820" sldId="263"/>
            <ac:spMk id="3" creationId="{E62735B3-CC48-4E33-A24B-BA64D8F169D9}"/>
          </ac:spMkLst>
        </pc:spChg>
      </pc:sldChg>
      <pc:sldChg chg="addSp delSp modSp">
        <pc:chgData name="Pet ros" userId="d54b4c2403e7c1ed" providerId="Windows Live" clId="Web-{8869C482-A076-49C4-8E20-995CB639E29C}" dt="2019-08-17T14:36:01.826" v="233" actId="14100"/>
        <pc:sldMkLst>
          <pc:docMk/>
          <pc:sldMk cId="3996343443" sldId="264"/>
        </pc:sldMkLst>
        <pc:spChg chg="mod">
          <ac:chgData name="Pet ros" userId="d54b4c2403e7c1ed" providerId="Windows Live" clId="Web-{8869C482-A076-49C4-8E20-995CB639E29C}" dt="2019-08-17T13:57:31.071" v="140" actId="20577"/>
          <ac:spMkLst>
            <pc:docMk/>
            <pc:sldMk cId="3996343443" sldId="264"/>
            <ac:spMk id="8" creationId="{C598DC6C-1D2A-41EE-94F9-D3B761544808}"/>
          </ac:spMkLst>
        </pc:spChg>
        <pc:picChg chg="add mod">
          <ac:chgData name="Pet ros" userId="d54b4c2403e7c1ed" providerId="Windows Live" clId="Web-{8869C482-A076-49C4-8E20-995CB639E29C}" dt="2019-08-17T14:36:01.826" v="233" actId="14100"/>
          <ac:picMkLst>
            <pc:docMk/>
            <pc:sldMk cId="3996343443" sldId="264"/>
            <ac:picMk id="4" creationId="{0977D1EB-E2A6-4BD3-AF99-4B69BF3CDEC9}"/>
          </ac:picMkLst>
        </pc:picChg>
        <pc:picChg chg="add del mod">
          <ac:chgData name="Pet ros" userId="d54b4c2403e7c1ed" providerId="Windows Live" clId="Web-{8869C482-A076-49C4-8E20-995CB639E29C}" dt="2019-08-17T14:00:22.980" v="142"/>
          <ac:picMkLst>
            <pc:docMk/>
            <pc:sldMk cId="3996343443" sldId="264"/>
            <ac:picMk id="4" creationId="{6607183E-12F5-4AF9-AD54-2E1001167B9B}"/>
          </ac:picMkLst>
        </pc:picChg>
        <pc:picChg chg="del">
          <ac:chgData name="Pet ros" userId="d54b4c2403e7c1ed" providerId="Windows Live" clId="Web-{8869C482-A076-49C4-8E20-995CB639E29C}" dt="2019-08-17T13:55:38.734" v="119"/>
          <ac:picMkLst>
            <pc:docMk/>
            <pc:sldMk cId="3996343443" sldId="264"/>
            <ac:picMk id="5" creationId="{DF7716FE-6932-4F11-A300-76A3242DA9FA}"/>
          </ac:picMkLst>
        </pc:picChg>
        <pc:picChg chg="add del mod">
          <ac:chgData name="Pet ros" userId="d54b4c2403e7c1ed" providerId="Windows Live" clId="Web-{8869C482-A076-49C4-8E20-995CB639E29C}" dt="2019-08-17T14:00:53.371" v="147"/>
          <ac:picMkLst>
            <pc:docMk/>
            <pc:sldMk cId="3996343443" sldId="264"/>
            <ac:picMk id="7" creationId="{37F667AD-D043-4671-8B48-4E56D0C2A9DE}"/>
          </ac:picMkLst>
        </pc:picChg>
        <pc:picChg chg="add del mod">
          <ac:chgData name="Pet ros" userId="d54b4c2403e7c1ed" providerId="Windows Live" clId="Web-{8869C482-A076-49C4-8E20-995CB639E29C}" dt="2019-08-17T14:35:22.842" v="229"/>
          <ac:picMkLst>
            <pc:docMk/>
            <pc:sldMk cId="3996343443" sldId="264"/>
            <ac:picMk id="10" creationId="{6487F145-9A74-4298-8B4F-42534A586ACE}"/>
          </ac:picMkLst>
        </pc:picChg>
      </pc:sldChg>
      <pc:sldChg chg="addSp delSp modSp">
        <pc:chgData name="Pet ros" userId="d54b4c2403e7c1ed" providerId="Windows Live" clId="Web-{8869C482-A076-49C4-8E20-995CB639E29C}" dt="2019-08-17T14:37:06.153" v="240" actId="14100"/>
        <pc:sldMkLst>
          <pc:docMk/>
          <pc:sldMk cId="1661149091" sldId="265"/>
        </pc:sldMkLst>
        <pc:spChg chg="mod">
          <ac:chgData name="Pet ros" userId="d54b4c2403e7c1ed" providerId="Windows Live" clId="Web-{8869C482-A076-49C4-8E20-995CB639E29C}" dt="2019-08-17T14:04:48.795" v="158" actId="1076"/>
          <ac:spMkLst>
            <pc:docMk/>
            <pc:sldMk cId="1661149091" sldId="265"/>
            <ac:spMk id="6" creationId="{B00B0259-433F-4777-B601-F665D93F874E}"/>
          </ac:spMkLst>
        </pc:spChg>
        <pc:picChg chg="del">
          <ac:chgData name="Pet ros" userId="d54b4c2403e7c1ed" providerId="Windows Live" clId="Web-{8869C482-A076-49C4-8E20-995CB639E29C}" dt="2019-08-17T14:04:15.794" v="152"/>
          <ac:picMkLst>
            <pc:docMk/>
            <pc:sldMk cId="1661149091" sldId="265"/>
            <ac:picMk id="3" creationId="{6C50201E-C2A3-4C12-8E6A-37119FEAAE57}"/>
          </ac:picMkLst>
        </pc:picChg>
        <pc:picChg chg="add mod">
          <ac:chgData name="Pet ros" userId="d54b4c2403e7c1ed" providerId="Windows Live" clId="Web-{8869C482-A076-49C4-8E20-995CB639E29C}" dt="2019-08-17T14:37:06.153" v="240" actId="14100"/>
          <ac:picMkLst>
            <pc:docMk/>
            <pc:sldMk cId="1661149091" sldId="265"/>
            <ac:picMk id="3" creationId="{752B85C3-A7CF-4E97-8485-00E320EF9CB1}"/>
          </ac:picMkLst>
        </pc:picChg>
        <pc:picChg chg="add del mod">
          <ac:chgData name="Pet ros" userId="d54b4c2403e7c1ed" providerId="Windows Live" clId="Web-{8869C482-A076-49C4-8E20-995CB639E29C}" dt="2019-08-17T14:36:14.591" v="234"/>
          <ac:picMkLst>
            <pc:docMk/>
            <pc:sldMk cId="1661149091" sldId="265"/>
            <ac:picMk id="4" creationId="{8EE40B1E-82F0-4AD3-A272-DF95447530CA}"/>
          </ac:picMkLst>
        </pc:picChg>
      </pc:sldChg>
      <pc:sldChg chg="addSp delSp modSp">
        <pc:chgData name="Pet ros" userId="d54b4c2403e7c1ed" providerId="Windows Live" clId="Web-{8869C482-A076-49C4-8E20-995CB639E29C}" dt="2019-08-17T14:37:56.200" v="246" actId="14100"/>
        <pc:sldMkLst>
          <pc:docMk/>
          <pc:sldMk cId="3109819675" sldId="266"/>
        </pc:sldMkLst>
        <pc:spChg chg="mod">
          <ac:chgData name="Pet ros" userId="d54b4c2403e7c1ed" providerId="Windows Live" clId="Web-{8869C482-A076-49C4-8E20-995CB639E29C}" dt="2019-08-17T14:05:59.483" v="165" actId="1076"/>
          <ac:spMkLst>
            <pc:docMk/>
            <pc:sldMk cId="3109819675" sldId="266"/>
            <ac:spMk id="6" creationId="{B00B0259-433F-4777-B601-F665D93F874E}"/>
          </ac:spMkLst>
        </pc:spChg>
        <pc:picChg chg="add del mod">
          <ac:chgData name="Pet ros" userId="d54b4c2403e7c1ed" providerId="Windows Live" clId="Web-{8869C482-A076-49C4-8E20-995CB639E29C}" dt="2019-08-17T14:37:18.372" v="241"/>
          <ac:picMkLst>
            <pc:docMk/>
            <pc:sldMk cId="3109819675" sldId="266"/>
            <ac:picMk id="3" creationId="{6009D9FB-69D9-42E6-BBD3-F538681A978F}"/>
          </ac:picMkLst>
        </pc:picChg>
        <pc:picChg chg="add mod">
          <ac:chgData name="Pet ros" userId="d54b4c2403e7c1ed" providerId="Windows Live" clId="Web-{8869C482-A076-49C4-8E20-995CB639E29C}" dt="2019-08-17T14:37:56.200" v="246" actId="14100"/>
          <ac:picMkLst>
            <pc:docMk/>
            <pc:sldMk cId="3109819675" sldId="266"/>
            <ac:picMk id="4" creationId="{6BF9DD78-2FB4-44E3-B4A0-373DA990ACE5}"/>
          </ac:picMkLst>
        </pc:picChg>
        <pc:picChg chg="del">
          <ac:chgData name="Pet ros" userId="d54b4c2403e7c1ed" providerId="Windows Live" clId="Web-{8869C482-A076-49C4-8E20-995CB639E29C}" dt="2019-08-17T14:05:20.201" v="160"/>
          <ac:picMkLst>
            <pc:docMk/>
            <pc:sldMk cId="3109819675" sldId="266"/>
            <ac:picMk id="4" creationId="{CE21A430-6CF8-429B-90A3-123F3DA46FB4}"/>
          </ac:picMkLst>
        </pc:picChg>
      </pc:sldChg>
      <pc:sldChg chg="addSp delSp modSp">
        <pc:chgData name="Pet ros" userId="d54b4c2403e7c1ed" providerId="Windows Live" clId="Web-{8869C482-A076-49C4-8E20-995CB639E29C}" dt="2019-08-17T14:38:43.668" v="251" actId="14100"/>
        <pc:sldMkLst>
          <pc:docMk/>
          <pc:sldMk cId="2637700749" sldId="267"/>
        </pc:sldMkLst>
        <pc:spChg chg="mod">
          <ac:chgData name="Pet ros" userId="d54b4c2403e7c1ed" providerId="Windows Live" clId="Web-{8869C482-A076-49C4-8E20-995CB639E29C}" dt="2019-08-17T14:08:31.328" v="171" actId="1076"/>
          <ac:spMkLst>
            <pc:docMk/>
            <pc:sldMk cId="2637700749" sldId="267"/>
            <ac:spMk id="6" creationId="{B00B0259-433F-4777-B601-F665D93F874E}"/>
          </ac:spMkLst>
        </pc:spChg>
        <pc:picChg chg="add mod">
          <ac:chgData name="Pet ros" userId="d54b4c2403e7c1ed" providerId="Windows Live" clId="Web-{8869C482-A076-49C4-8E20-995CB639E29C}" dt="2019-08-17T14:38:43.668" v="251" actId="14100"/>
          <ac:picMkLst>
            <pc:docMk/>
            <pc:sldMk cId="2637700749" sldId="267"/>
            <ac:picMk id="3" creationId="{31CCB433-BB38-4D59-8924-7BD089317A09}"/>
          </ac:picMkLst>
        </pc:picChg>
        <pc:picChg chg="del">
          <ac:chgData name="Pet ros" userId="d54b4c2403e7c1ed" providerId="Windows Live" clId="Web-{8869C482-A076-49C4-8E20-995CB639E29C}" dt="2019-08-17T14:07:32.562" v="166"/>
          <ac:picMkLst>
            <pc:docMk/>
            <pc:sldMk cId="2637700749" sldId="267"/>
            <ac:picMk id="3" creationId="{AEE94DFF-624A-460F-BD06-743436ACC9A6}"/>
          </ac:picMkLst>
        </pc:picChg>
        <pc:picChg chg="add del mod">
          <ac:chgData name="Pet ros" userId="d54b4c2403e7c1ed" providerId="Windows Live" clId="Web-{8869C482-A076-49C4-8E20-995CB639E29C}" dt="2019-08-17T14:38:10.106" v="247"/>
          <ac:picMkLst>
            <pc:docMk/>
            <pc:sldMk cId="2637700749" sldId="267"/>
            <ac:picMk id="4" creationId="{1482E500-F5D6-429D-8612-47EAA88580F2}"/>
          </ac:picMkLst>
        </pc:picChg>
      </pc:sldChg>
      <pc:sldChg chg="addSp delSp modSp">
        <pc:chgData name="Pet ros" userId="d54b4c2403e7c1ed" providerId="Windows Live" clId="Web-{8869C482-A076-49C4-8E20-995CB639E29C}" dt="2019-08-17T14:39:31.745" v="256" actId="14100"/>
        <pc:sldMkLst>
          <pc:docMk/>
          <pc:sldMk cId="2583320194" sldId="268"/>
        </pc:sldMkLst>
        <pc:spChg chg="mod">
          <ac:chgData name="Pet ros" userId="d54b4c2403e7c1ed" providerId="Windows Live" clId="Web-{8869C482-A076-49C4-8E20-995CB639E29C}" dt="2019-08-17T14:10:20.204" v="178" actId="20577"/>
          <ac:spMkLst>
            <pc:docMk/>
            <pc:sldMk cId="2583320194" sldId="268"/>
            <ac:spMk id="6" creationId="{B00B0259-433F-4777-B601-F665D93F874E}"/>
          </ac:spMkLst>
        </pc:spChg>
        <pc:picChg chg="add del mod">
          <ac:chgData name="Pet ros" userId="d54b4c2403e7c1ed" providerId="Windows Live" clId="Web-{8869C482-A076-49C4-8E20-995CB639E29C}" dt="2019-08-17T14:38:50.262" v="252"/>
          <ac:picMkLst>
            <pc:docMk/>
            <pc:sldMk cId="2583320194" sldId="268"/>
            <ac:picMk id="3" creationId="{77AE7A76-6C06-43AF-BC3F-48F985427A89}"/>
          </ac:picMkLst>
        </pc:picChg>
        <pc:picChg chg="add mod">
          <ac:chgData name="Pet ros" userId="d54b4c2403e7c1ed" providerId="Windows Live" clId="Web-{8869C482-A076-49C4-8E20-995CB639E29C}" dt="2019-08-17T14:39:31.745" v="256" actId="14100"/>
          <ac:picMkLst>
            <pc:docMk/>
            <pc:sldMk cId="2583320194" sldId="268"/>
            <ac:picMk id="4" creationId="{B0B26C7B-388B-4C1B-90C1-1E21AA3705E6}"/>
          </ac:picMkLst>
        </pc:picChg>
        <pc:picChg chg="del">
          <ac:chgData name="Pet ros" userId="d54b4c2403e7c1ed" providerId="Windows Live" clId="Web-{8869C482-A076-49C4-8E20-995CB639E29C}" dt="2019-08-17T14:09:02.547" v="172"/>
          <ac:picMkLst>
            <pc:docMk/>
            <pc:sldMk cId="2583320194" sldId="268"/>
            <ac:picMk id="7" creationId="{605C105F-053B-4B29-AC0F-91E9D765C605}"/>
          </ac:picMkLst>
        </pc:picChg>
      </pc:sldChg>
    </pc:docChg>
  </pc:docChgLst>
  <pc:docChgLst>
    <pc:chgData name="Pet ros" userId="d54b4c2403e7c1ed" providerId="Windows Live" clId="Web-{A13221D3-6AA7-417B-B613-C2485F6A5F1E}"/>
    <pc:docChg chg="addSld modSld">
      <pc:chgData name="Pet ros" userId="d54b4c2403e7c1ed" providerId="Windows Live" clId="Web-{A13221D3-6AA7-417B-B613-C2485F6A5F1E}" dt="2019-08-13T07:08:44.993" v="271" actId="20577"/>
      <pc:docMkLst>
        <pc:docMk/>
      </pc:docMkLst>
      <pc:sldChg chg="modSp">
        <pc:chgData name="Pet ros" userId="d54b4c2403e7c1ed" providerId="Windows Live" clId="Web-{A13221D3-6AA7-417B-B613-C2485F6A5F1E}" dt="2019-08-13T06:46:38.302" v="68" actId="20577"/>
        <pc:sldMkLst>
          <pc:docMk/>
          <pc:sldMk cId="553726541" sldId="256"/>
        </pc:sldMkLst>
        <pc:spChg chg="mod">
          <ac:chgData name="Pet ros" userId="d54b4c2403e7c1ed" providerId="Windows Live" clId="Web-{A13221D3-6AA7-417B-B613-C2485F6A5F1E}" dt="2019-08-13T06:46:38.302" v="68" actId="20577"/>
          <ac:spMkLst>
            <pc:docMk/>
            <pc:sldMk cId="553726541" sldId="256"/>
            <ac:spMk id="2" creationId="{9FB28281-3783-403A-B1AB-0182A003DFE3}"/>
          </ac:spMkLst>
        </pc:spChg>
      </pc:sldChg>
      <pc:sldChg chg="modSp">
        <pc:chgData name="Pet ros" userId="d54b4c2403e7c1ed" providerId="Windows Live" clId="Web-{A13221D3-6AA7-417B-B613-C2485F6A5F1E}" dt="2019-08-13T06:47:44.678" v="73" actId="20577"/>
        <pc:sldMkLst>
          <pc:docMk/>
          <pc:sldMk cId="1899402267" sldId="257"/>
        </pc:sldMkLst>
        <pc:spChg chg="mod">
          <ac:chgData name="Pet ros" userId="d54b4c2403e7c1ed" providerId="Windows Live" clId="Web-{A13221D3-6AA7-417B-B613-C2485F6A5F1E}" dt="2019-08-13T06:47:44.678" v="73" actId="20577"/>
          <ac:spMkLst>
            <pc:docMk/>
            <pc:sldMk cId="1899402267" sldId="257"/>
            <ac:spMk id="3" creationId="{B0DE8FA0-84B7-47CF-8F79-C577BC5692E8}"/>
          </ac:spMkLst>
        </pc:spChg>
      </pc:sldChg>
      <pc:sldChg chg="modSp new">
        <pc:chgData name="Pet ros" userId="d54b4c2403e7c1ed" providerId="Windows Live" clId="Web-{A13221D3-6AA7-417B-B613-C2485F6A5F1E}" dt="2019-08-13T07:08:37.540" v="269" actId="20577"/>
        <pc:sldMkLst>
          <pc:docMk/>
          <pc:sldMk cId="3516322127" sldId="262"/>
        </pc:sldMkLst>
        <pc:spChg chg="mod">
          <ac:chgData name="Pet ros" userId="d54b4c2403e7c1ed" providerId="Windows Live" clId="Web-{A13221D3-6AA7-417B-B613-C2485F6A5F1E}" dt="2019-08-13T07:01:56.266" v="221" actId="20577"/>
          <ac:spMkLst>
            <pc:docMk/>
            <pc:sldMk cId="3516322127" sldId="262"/>
            <ac:spMk id="2" creationId="{A982C26F-82F7-41A2-9390-2EDF170E35BA}"/>
          </ac:spMkLst>
        </pc:spChg>
        <pc:spChg chg="mod">
          <ac:chgData name="Pet ros" userId="d54b4c2403e7c1ed" providerId="Windows Live" clId="Web-{A13221D3-6AA7-417B-B613-C2485F6A5F1E}" dt="2019-08-13T07:08:37.540" v="269" actId="20577"/>
          <ac:spMkLst>
            <pc:docMk/>
            <pc:sldMk cId="3516322127" sldId="262"/>
            <ac:spMk id="3" creationId="{7B134E94-4566-469C-9425-8C6DBAFA43EC}"/>
          </ac:spMkLst>
        </pc:spChg>
      </pc:sldChg>
    </pc:docChg>
  </pc:docChgLst>
  <pc:docChgLst>
    <pc:chgData name="Pet ros" userId="d54b4c2403e7c1ed" providerId="Windows Live" clId="Web-{F6494750-77B8-43CF-BC29-9617D13C2D0E}"/>
    <pc:docChg chg="addSld modSld">
      <pc:chgData name="Pet ros" userId="d54b4c2403e7c1ed" providerId="Windows Live" clId="Web-{F6494750-77B8-43CF-BC29-9617D13C2D0E}" dt="2019-07-28T08:36:50.472" v="59" actId="20577"/>
      <pc:docMkLst>
        <pc:docMk/>
      </pc:docMkLst>
      <pc:sldChg chg="modSp">
        <pc:chgData name="Pet ros" userId="d54b4c2403e7c1ed" providerId="Windows Live" clId="Web-{F6494750-77B8-43CF-BC29-9617D13C2D0E}" dt="2019-07-28T08:32:21.420" v="12" actId="20577"/>
        <pc:sldMkLst>
          <pc:docMk/>
          <pc:sldMk cId="553726541" sldId="256"/>
        </pc:sldMkLst>
        <pc:spChg chg="mod">
          <ac:chgData name="Pet ros" userId="d54b4c2403e7c1ed" providerId="Windows Live" clId="Web-{F6494750-77B8-43CF-BC29-9617D13C2D0E}" dt="2019-07-28T08:32:21.420" v="12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">
        <pc:chgData name="Pet ros" userId="d54b4c2403e7c1ed" providerId="Windows Live" clId="Web-{F6494750-77B8-43CF-BC29-9617D13C2D0E}" dt="2019-07-28T08:33:47.858" v="30" actId="20577"/>
        <pc:sldMkLst>
          <pc:docMk/>
          <pc:sldMk cId="1899402267" sldId="257"/>
        </pc:sldMkLst>
        <pc:spChg chg="mod">
          <ac:chgData name="Pet ros" userId="d54b4c2403e7c1ed" providerId="Windows Live" clId="Web-{F6494750-77B8-43CF-BC29-9617D13C2D0E}" dt="2019-07-28T08:33:47.858" v="30" actId="20577"/>
          <ac:spMkLst>
            <pc:docMk/>
            <pc:sldMk cId="1899402267" sldId="257"/>
            <ac:spMk id="3" creationId="{B0DE8FA0-84B7-47CF-8F79-C577BC5692E8}"/>
          </ac:spMkLst>
        </pc:spChg>
      </pc:sldChg>
      <pc:sldChg chg="modSp new">
        <pc:chgData name="Pet ros" userId="d54b4c2403e7c1ed" providerId="Windows Live" clId="Web-{F6494750-77B8-43CF-BC29-9617D13C2D0E}" dt="2019-07-28T08:36:37.300" v="38" actId="20577"/>
        <pc:sldMkLst>
          <pc:docMk/>
          <pc:sldMk cId="1925488234" sldId="260"/>
        </pc:sldMkLst>
        <pc:spChg chg="mod">
          <ac:chgData name="Pet ros" userId="d54b4c2403e7c1ed" providerId="Windows Live" clId="Web-{F6494750-77B8-43CF-BC29-9617D13C2D0E}" dt="2019-07-28T08:36:37.300" v="38" actId="20577"/>
          <ac:spMkLst>
            <pc:docMk/>
            <pc:sldMk cId="1925488234" sldId="260"/>
            <ac:spMk id="2" creationId="{876ADE1A-B42C-4488-8872-AF0898E7B391}"/>
          </ac:spMkLst>
        </pc:spChg>
      </pc:sldChg>
      <pc:sldChg chg="modSp new">
        <pc:chgData name="Pet ros" userId="d54b4c2403e7c1ed" providerId="Windows Live" clId="Web-{F6494750-77B8-43CF-BC29-9617D13C2D0E}" dt="2019-07-28T08:36:49.238" v="57" actId="20577"/>
        <pc:sldMkLst>
          <pc:docMk/>
          <pc:sldMk cId="2716951822" sldId="261"/>
        </pc:sldMkLst>
        <pc:spChg chg="mod">
          <ac:chgData name="Pet ros" userId="d54b4c2403e7c1ed" providerId="Windows Live" clId="Web-{F6494750-77B8-43CF-BC29-9617D13C2D0E}" dt="2019-07-28T08:36:49.238" v="57" actId="20577"/>
          <ac:spMkLst>
            <pc:docMk/>
            <pc:sldMk cId="2716951822" sldId="261"/>
            <ac:spMk id="2" creationId="{567E8ABD-394B-4A72-8A4A-8DF94416F7E3}"/>
          </ac:spMkLst>
        </pc:spChg>
      </pc:sldChg>
    </pc:docChg>
  </pc:docChgLst>
  <pc:docChgLst>
    <pc:chgData name="Pet ros" userId="d54b4c2403e7c1ed" providerId="Windows Live" clId="Web-{4A94EB3D-5A96-4D8E-AC1F-0C2B59C643FC}"/>
    <pc:docChg chg="addSld modSld">
      <pc:chgData name="Pet ros" userId="d54b4c2403e7c1ed" providerId="Windows Live" clId="Web-{4A94EB3D-5A96-4D8E-AC1F-0C2B59C643FC}" dt="2019-08-16T10:16:07.501" v="522" actId="20577"/>
      <pc:docMkLst>
        <pc:docMk/>
      </pc:docMkLst>
      <pc:sldChg chg="addSp delSp modSp add replId">
        <pc:chgData name="Pet ros" userId="d54b4c2403e7c1ed" providerId="Windows Live" clId="Web-{4A94EB3D-5A96-4D8E-AC1F-0C2B59C643FC}" dt="2019-08-16T10:04:30.163" v="288" actId="20577"/>
        <pc:sldMkLst>
          <pc:docMk/>
          <pc:sldMk cId="2637700749" sldId="267"/>
        </pc:sldMkLst>
        <pc:spChg chg="mod">
          <ac:chgData name="Pet ros" userId="d54b4c2403e7c1ed" providerId="Windows Live" clId="Web-{4A94EB3D-5A96-4D8E-AC1F-0C2B59C643FC}" dt="2019-08-16T09:57:50.407" v="11" actId="20577"/>
          <ac:spMkLst>
            <pc:docMk/>
            <pc:sldMk cId="2637700749" sldId="267"/>
            <ac:spMk id="2" creationId="{AF4C3BFF-314A-42C1-92D0-AEACDF9F0604}"/>
          </ac:spMkLst>
        </pc:spChg>
        <pc:spChg chg="del">
          <ac:chgData name="Pet ros" userId="d54b4c2403e7c1ed" providerId="Windows Live" clId="Web-{4A94EB3D-5A96-4D8E-AC1F-0C2B59C643FC}" dt="2019-08-16T09:57:56.782" v="15"/>
          <ac:spMkLst>
            <pc:docMk/>
            <pc:sldMk cId="2637700749" sldId="267"/>
            <ac:spMk id="5" creationId="{83F0B594-FAA7-4C49-BFAD-F4778907BD2D}"/>
          </ac:spMkLst>
        </pc:spChg>
        <pc:spChg chg="mod">
          <ac:chgData name="Pet ros" userId="d54b4c2403e7c1ed" providerId="Windows Live" clId="Web-{4A94EB3D-5A96-4D8E-AC1F-0C2B59C643FC}" dt="2019-08-16T10:04:30.163" v="288" actId="20577"/>
          <ac:spMkLst>
            <pc:docMk/>
            <pc:sldMk cId="2637700749" sldId="267"/>
            <ac:spMk id="6" creationId="{B00B0259-433F-4777-B601-F665D93F874E}"/>
          </ac:spMkLst>
        </pc:spChg>
        <pc:picChg chg="add mod">
          <ac:chgData name="Pet ros" userId="d54b4c2403e7c1ed" providerId="Windows Live" clId="Web-{4A94EB3D-5A96-4D8E-AC1F-0C2B59C643FC}" dt="2019-08-16T09:58:57.424" v="20" actId="14100"/>
          <ac:picMkLst>
            <pc:docMk/>
            <pc:sldMk cId="2637700749" sldId="267"/>
            <ac:picMk id="3" creationId="{AEE94DFF-624A-460F-BD06-743436ACC9A6}"/>
          </ac:picMkLst>
        </pc:picChg>
        <pc:picChg chg="del">
          <ac:chgData name="Pet ros" userId="d54b4c2403e7c1ed" providerId="Windows Live" clId="Web-{4A94EB3D-5A96-4D8E-AC1F-0C2B59C643FC}" dt="2019-08-16T09:57:53.110" v="14"/>
          <ac:picMkLst>
            <pc:docMk/>
            <pc:sldMk cId="2637700749" sldId="267"/>
            <ac:picMk id="4" creationId="{CE21A430-6CF8-429B-90A3-123F3DA46FB4}"/>
          </ac:picMkLst>
        </pc:picChg>
      </pc:sldChg>
      <pc:sldChg chg="addSp delSp modSp add replId">
        <pc:chgData name="Pet ros" userId="d54b4c2403e7c1ed" providerId="Windows Live" clId="Web-{4A94EB3D-5A96-4D8E-AC1F-0C2B59C643FC}" dt="2019-08-16T10:16:07.501" v="521" actId="20577"/>
        <pc:sldMkLst>
          <pc:docMk/>
          <pc:sldMk cId="2583320194" sldId="268"/>
        </pc:sldMkLst>
        <pc:spChg chg="mod">
          <ac:chgData name="Pet ros" userId="d54b4c2403e7c1ed" providerId="Windows Live" clId="Web-{4A94EB3D-5A96-4D8E-AC1F-0C2B59C643FC}" dt="2019-08-16T10:05:45.898" v="294" actId="20577"/>
          <ac:spMkLst>
            <pc:docMk/>
            <pc:sldMk cId="2583320194" sldId="268"/>
            <ac:spMk id="2" creationId="{AF4C3BFF-314A-42C1-92D0-AEACDF9F0604}"/>
          </ac:spMkLst>
        </pc:spChg>
        <pc:spChg chg="mod">
          <ac:chgData name="Pet ros" userId="d54b4c2403e7c1ed" providerId="Windows Live" clId="Web-{4A94EB3D-5A96-4D8E-AC1F-0C2B59C643FC}" dt="2019-08-16T10:16:07.501" v="521" actId="20577"/>
          <ac:spMkLst>
            <pc:docMk/>
            <pc:sldMk cId="2583320194" sldId="268"/>
            <ac:spMk id="6" creationId="{B00B0259-433F-4777-B601-F665D93F874E}"/>
          </ac:spMkLst>
        </pc:spChg>
        <pc:picChg chg="del">
          <ac:chgData name="Pet ros" userId="d54b4c2403e7c1ed" providerId="Windows Live" clId="Web-{4A94EB3D-5A96-4D8E-AC1F-0C2B59C643FC}" dt="2019-08-16T10:05:47.070" v="296"/>
          <ac:picMkLst>
            <pc:docMk/>
            <pc:sldMk cId="2583320194" sldId="268"/>
            <ac:picMk id="3" creationId="{AEE94DFF-624A-460F-BD06-743436ACC9A6}"/>
          </ac:picMkLst>
        </pc:picChg>
        <pc:picChg chg="add del mod">
          <ac:chgData name="Pet ros" userId="d54b4c2403e7c1ed" providerId="Windows Live" clId="Web-{4A94EB3D-5A96-4D8E-AC1F-0C2B59C643FC}" dt="2019-08-16T10:07:23.056" v="361"/>
          <ac:picMkLst>
            <pc:docMk/>
            <pc:sldMk cId="2583320194" sldId="268"/>
            <ac:picMk id="4" creationId="{1F77C157-A1EA-4D12-84C9-5A0718466600}"/>
          </ac:picMkLst>
        </pc:picChg>
        <pc:picChg chg="add mod">
          <ac:chgData name="Pet ros" userId="d54b4c2403e7c1ed" providerId="Windows Live" clId="Web-{4A94EB3D-5A96-4D8E-AC1F-0C2B59C643FC}" dt="2019-08-16T10:15:03.828" v="441" actId="14100"/>
          <ac:picMkLst>
            <pc:docMk/>
            <pc:sldMk cId="2583320194" sldId="268"/>
            <ac:picMk id="7" creationId="{605C105F-053B-4B29-AC0F-91E9D765C605}"/>
          </ac:picMkLst>
        </pc:picChg>
      </pc:sldChg>
    </pc:docChg>
  </pc:docChgLst>
  <pc:docChgLst>
    <pc:chgData name="Pet ros" userId="d54b4c2403e7c1ed" providerId="Windows Live" clId="Web-{26C7339F-D732-4CD8-AC50-DBEEBA6D9FA8}"/>
    <pc:docChg chg="addSld modSld">
      <pc:chgData name="Pet ros" userId="d54b4c2403e7c1ed" providerId="Windows Live" clId="Web-{26C7339F-D732-4CD8-AC50-DBEEBA6D9FA8}" dt="2019-08-16T08:39:23.361" v="611" actId="20577"/>
      <pc:docMkLst>
        <pc:docMk/>
      </pc:docMkLst>
      <pc:sldChg chg="modSp">
        <pc:chgData name="Pet ros" userId="d54b4c2403e7c1ed" providerId="Windows Live" clId="Web-{26C7339F-D732-4CD8-AC50-DBEEBA6D9FA8}" dt="2019-08-16T07:35:46.759" v="44" actId="20577"/>
        <pc:sldMkLst>
          <pc:docMk/>
          <pc:sldMk cId="1253131074" sldId="259"/>
        </pc:sldMkLst>
        <pc:spChg chg="mod">
          <ac:chgData name="Pet ros" userId="d54b4c2403e7c1ed" providerId="Windows Live" clId="Web-{26C7339F-D732-4CD8-AC50-DBEEBA6D9FA8}" dt="2019-08-16T07:35:46.759" v="44" actId="20577"/>
          <ac:spMkLst>
            <pc:docMk/>
            <pc:sldMk cId="1253131074" sldId="259"/>
            <ac:spMk id="10" creationId="{039F7E2C-04E6-4741-A218-648EC78D9E53}"/>
          </ac:spMkLst>
        </pc:spChg>
      </pc:sldChg>
      <pc:sldChg chg="addSp modSp new">
        <pc:chgData name="Pet ros" userId="d54b4c2403e7c1ed" providerId="Windows Live" clId="Web-{26C7339F-D732-4CD8-AC50-DBEEBA6D9FA8}" dt="2019-08-16T07:44:42.574" v="211" actId="1076"/>
        <pc:sldMkLst>
          <pc:docMk/>
          <pc:sldMk cId="3996343443" sldId="264"/>
        </pc:sldMkLst>
        <pc:spChg chg="mod">
          <ac:chgData name="Pet ros" userId="d54b4c2403e7c1ed" providerId="Windows Live" clId="Web-{26C7339F-D732-4CD8-AC50-DBEEBA6D9FA8}" dt="2019-08-16T07:36:12.650" v="58" actId="20577"/>
          <ac:spMkLst>
            <pc:docMk/>
            <pc:sldMk cId="3996343443" sldId="264"/>
            <ac:spMk id="2" creationId="{86AA1829-8A0B-4E12-A9E8-D1DB3F7A0C45}"/>
          </ac:spMkLst>
        </pc:spChg>
        <pc:spChg chg="add mod">
          <ac:chgData name="Pet ros" userId="d54b4c2403e7c1ed" providerId="Windows Live" clId="Web-{26C7339F-D732-4CD8-AC50-DBEEBA6D9FA8}" dt="2019-08-16T07:44:42.574" v="211" actId="1076"/>
          <ac:spMkLst>
            <pc:docMk/>
            <pc:sldMk cId="3996343443" sldId="264"/>
            <ac:spMk id="8" creationId="{C598DC6C-1D2A-41EE-94F9-D3B761544808}"/>
          </ac:spMkLst>
        </pc:spChg>
        <pc:picChg chg="add mod">
          <ac:chgData name="Pet ros" userId="d54b4c2403e7c1ed" providerId="Windows Live" clId="Web-{26C7339F-D732-4CD8-AC50-DBEEBA6D9FA8}" dt="2019-08-16T07:39:12.260" v="67" actId="14100"/>
          <ac:picMkLst>
            <pc:docMk/>
            <pc:sldMk cId="3996343443" sldId="264"/>
            <ac:picMk id="3" creationId="{71C2E79E-252D-41D2-9FE5-6F09DACD6F8D}"/>
          </ac:picMkLst>
        </pc:picChg>
        <pc:picChg chg="add mod">
          <ac:chgData name="Pet ros" userId="d54b4c2403e7c1ed" providerId="Windows Live" clId="Web-{26C7339F-D732-4CD8-AC50-DBEEBA6D9FA8}" dt="2019-08-16T07:42:18.026" v="71" actId="14100"/>
          <ac:picMkLst>
            <pc:docMk/>
            <pc:sldMk cId="3996343443" sldId="264"/>
            <ac:picMk id="5" creationId="{DF7716FE-6932-4F11-A300-76A3242DA9FA}"/>
          </ac:picMkLst>
        </pc:picChg>
      </pc:sldChg>
      <pc:sldChg chg="addSp modSp new">
        <pc:chgData name="Pet ros" userId="d54b4c2403e7c1ed" providerId="Windows Live" clId="Web-{26C7339F-D732-4CD8-AC50-DBEEBA6D9FA8}" dt="2019-08-16T08:33:46.177" v="331" actId="20577"/>
        <pc:sldMkLst>
          <pc:docMk/>
          <pc:sldMk cId="1661149091" sldId="265"/>
        </pc:sldMkLst>
        <pc:spChg chg="mod">
          <ac:chgData name="Pet ros" userId="d54b4c2403e7c1ed" providerId="Windows Live" clId="Web-{26C7339F-D732-4CD8-AC50-DBEEBA6D9FA8}" dt="2019-08-16T07:45:41.402" v="233" actId="20577"/>
          <ac:spMkLst>
            <pc:docMk/>
            <pc:sldMk cId="1661149091" sldId="265"/>
            <ac:spMk id="2" creationId="{AF4C3BFF-314A-42C1-92D0-AEACDF9F0604}"/>
          </ac:spMkLst>
        </pc:spChg>
        <pc:spChg chg="add">
          <ac:chgData name="Pet ros" userId="d54b4c2403e7c1ed" providerId="Windows Live" clId="Web-{26C7339F-D732-4CD8-AC50-DBEEBA6D9FA8}" dt="2019-08-16T08:31:33.679" v="240"/>
          <ac:spMkLst>
            <pc:docMk/>
            <pc:sldMk cId="1661149091" sldId="265"/>
            <ac:spMk id="5" creationId="{83F0B594-FAA7-4C49-BFAD-F4778907BD2D}"/>
          </ac:spMkLst>
        </pc:spChg>
        <pc:spChg chg="add mod">
          <ac:chgData name="Pet ros" userId="d54b4c2403e7c1ed" providerId="Windows Live" clId="Web-{26C7339F-D732-4CD8-AC50-DBEEBA6D9FA8}" dt="2019-08-16T08:33:46.177" v="331" actId="20577"/>
          <ac:spMkLst>
            <pc:docMk/>
            <pc:sldMk cId="1661149091" sldId="265"/>
            <ac:spMk id="6" creationId="{B00B0259-433F-4777-B601-F665D93F874E}"/>
          </ac:spMkLst>
        </pc:spChg>
        <pc:picChg chg="add mod">
          <ac:chgData name="Pet ros" userId="d54b4c2403e7c1ed" providerId="Windows Live" clId="Web-{26C7339F-D732-4CD8-AC50-DBEEBA6D9FA8}" dt="2019-08-16T08:30:44.992" v="239" actId="14100"/>
          <ac:picMkLst>
            <pc:docMk/>
            <pc:sldMk cId="1661149091" sldId="265"/>
            <ac:picMk id="3" creationId="{6C50201E-C2A3-4C12-8E6A-37119FEAAE57}"/>
          </ac:picMkLst>
        </pc:picChg>
      </pc:sldChg>
      <pc:sldChg chg="addSp delSp modSp add replId">
        <pc:chgData name="Pet ros" userId="d54b4c2403e7c1ed" providerId="Windows Live" clId="Web-{26C7339F-D732-4CD8-AC50-DBEEBA6D9FA8}" dt="2019-08-16T08:39:21.142" v="609" actId="20577"/>
        <pc:sldMkLst>
          <pc:docMk/>
          <pc:sldMk cId="3109819675" sldId="266"/>
        </pc:sldMkLst>
        <pc:spChg chg="mod">
          <ac:chgData name="Pet ros" userId="d54b4c2403e7c1ed" providerId="Windows Live" clId="Web-{26C7339F-D732-4CD8-AC50-DBEEBA6D9FA8}" dt="2019-08-16T08:35:05.864" v="337" actId="20577"/>
          <ac:spMkLst>
            <pc:docMk/>
            <pc:sldMk cId="3109819675" sldId="266"/>
            <ac:spMk id="2" creationId="{AF4C3BFF-314A-42C1-92D0-AEACDF9F0604}"/>
          </ac:spMkLst>
        </pc:spChg>
        <pc:spChg chg="mod">
          <ac:chgData name="Pet ros" userId="d54b4c2403e7c1ed" providerId="Windows Live" clId="Web-{26C7339F-D732-4CD8-AC50-DBEEBA6D9FA8}" dt="2019-08-16T08:39:21.142" v="609" actId="20577"/>
          <ac:spMkLst>
            <pc:docMk/>
            <pc:sldMk cId="3109819675" sldId="266"/>
            <ac:spMk id="6" creationId="{B00B0259-433F-4777-B601-F665D93F874E}"/>
          </ac:spMkLst>
        </pc:spChg>
        <pc:picChg chg="del">
          <ac:chgData name="Pet ros" userId="d54b4c2403e7c1ed" providerId="Windows Live" clId="Web-{26C7339F-D732-4CD8-AC50-DBEEBA6D9FA8}" dt="2019-08-16T08:35:07.942" v="339"/>
          <ac:picMkLst>
            <pc:docMk/>
            <pc:sldMk cId="3109819675" sldId="266"/>
            <ac:picMk id="3" creationId="{6C50201E-C2A3-4C12-8E6A-37119FEAAE57}"/>
          </ac:picMkLst>
        </pc:picChg>
        <pc:picChg chg="add mod">
          <ac:chgData name="Pet ros" userId="d54b4c2403e7c1ed" providerId="Windows Live" clId="Web-{26C7339F-D732-4CD8-AC50-DBEEBA6D9FA8}" dt="2019-08-16T08:35:40.598" v="346" actId="14100"/>
          <ac:picMkLst>
            <pc:docMk/>
            <pc:sldMk cId="3109819675" sldId="266"/>
            <ac:picMk id="4" creationId="{CE21A430-6CF8-429B-90A3-123F3DA46FB4}"/>
          </ac:picMkLst>
        </pc:picChg>
      </pc:sldChg>
    </pc:docChg>
  </pc:docChgLst>
  <pc:docChgLst>
    <pc:chgData name="Pet ros" userId="d54b4c2403e7c1ed" providerId="Windows Live" clId="Web-{B3DBB65E-8B37-4BEC-9AE4-C445C456C6DC}"/>
    <pc:docChg chg="modSld">
      <pc:chgData name="Pet ros" userId="d54b4c2403e7c1ed" providerId="Windows Live" clId="Web-{B3DBB65E-8B37-4BEC-9AE4-C445C456C6DC}" dt="2019-08-15T07:00:45.468" v="888" actId="20577"/>
      <pc:docMkLst>
        <pc:docMk/>
      </pc:docMkLst>
      <pc:sldChg chg="addSp delSp modSp mod setBg">
        <pc:chgData name="Pet ros" userId="d54b4c2403e7c1ed" providerId="Windows Live" clId="Web-{B3DBB65E-8B37-4BEC-9AE4-C445C456C6DC}" dt="2019-08-15T06:44:51.602" v="794" actId="20577"/>
        <pc:sldMkLst>
          <pc:docMk/>
          <pc:sldMk cId="2798709717" sldId="258"/>
        </pc:sldMkLst>
        <pc:spChg chg="mod">
          <ac:chgData name="Pet ros" userId="d54b4c2403e7c1ed" providerId="Windows Live" clId="Web-{B3DBB65E-8B37-4BEC-9AE4-C445C456C6DC}" dt="2019-08-15T06:37:12.990" v="441" actId="20577"/>
          <ac:spMkLst>
            <pc:docMk/>
            <pc:sldMk cId="2798709717" sldId="258"/>
            <ac:spMk id="2" creationId="{7160F60B-DF4F-4027-B219-ED249AF20B72}"/>
          </ac:spMkLst>
        </pc:spChg>
        <pc:spChg chg="del mod">
          <ac:chgData name="Pet ros" userId="d54b4c2403e7c1ed" providerId="Windows Live" clId="Web-{B3DBB65E-8B37-4BEC-9AE4-C445C456C6DC}" dt="2019-08-15T06:24:52.950" v="379"/>
          <ac:spMkLst>
            <pc:docMk/>
            <pc:sldMk cId="2798709717" sldId="258"/>
            <ac:spMk id="3" creationId="{C422F410-1E57-4F93-85FD-0B78EDD7F926}"/>
          </ac:spMkLst>
        </pc:spChg>
        <pc:spChg chg="add del mod">
          <ac:chgData name="Pet ros" userId="d54b4c2403e7c1ed" providerId="Windows Live" clId="Web-{B3DBB65E-8B37-4BEC-9AE4-C445C456C6DC}" dt="2019-08-15T06:27:56.857" v="385"/>
          <ac:spMkLst>
            <pc:docMk/>
            <pc:sldMk cId="2798709717" sldId="258"/>
            <ac:spMk id="7" creationId="{632948C0-06E8-4BD2-B23C-D955FC6F2EF3}"/>
          </ac:spMkLst>
        </pc:spChg>
        <pc:spChg chg="add del mod">
          <ac:chgData name="Pet ros" userId="d54b4c2403e7c1ed" providerId="Windows Live" clId="Web-{B3DBB65E-8B37-4BEC-9AE4-C445C456C6DC}" dt="2019-08-15T06:37:16.256" v="444"/>
          <ac:spMkLst>
            <pc:docMk/>
            <pc:sldMk cId="2798709717" sldId="258"/>
            <ac:spMk id="15" creationId="{2A1D70AE-E28F-4976-A6D5-F5FA8D4B5E0B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21" creationId="{90FB7BFA-EBDD-467C-B253-EFA700504181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23" creationId="{23A9D773-2FA9-4E93-A01A-AEECF93EB47D}"/>
          </ac:spMkLst>
        </pc:spChg>
        <pc:spChg chg="add mod">
          <ac:chgData name="Pet ros" userId="d54b4c2403e7c1ed" providerId="Windows Live" clId="Web-{B3DBB65E-8B37-4BEC-9AE4-C445C456C6DC}" dt="2019-08-15T06:44:08.617" v="761" actId="20577"/>
          <ac:spMkLst>
            <pc:docMk/>
            <pc:sldMk cId="2798709717" sldId="258"/>
            <ac:spMk id="24" creationId="{22B33EED-73EC-46F1-9757-EDFFE9549DED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25" creationId="{694E884E-CFA2-4B31-8157-DA73B884632B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27" creationId="{3655E855-74FA-4AD3-B859-2488383A9DAF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29" creationId="{2E91CD00-2EAB-4689-A44A-C4687605E1D2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31" creationId="{CE4E23EB-7D1F-4223-8BC1-FB83F69F205D}"/>
          </ac:spMkLst>
        </pc:spChg>
        <pc:spChg chg="add mod">
          <ac:chgData name="Pet ros" userId="d54b4c2403e7c1ed" providerId="Windows Live" clId="Web-{B3DBB65E-8B37-4BEC-9AE4-C445C456C6DC}" dt="2019-08-15T06:44:51.602" v="794" actId="20577"/>
          <ac:spMkLst>
            <pc:docMk/>
            <pc:sldMk cId="2798709717" sldId="258"/>
            <ac:spMk id="36" creationId="{A7DD06C0-32B8-434F-83D6-EC6DF5D74BC4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37" creationId="{62E5A367-0F56-4156-A2AE-FAD07299AC02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39" creationId="{E1AAEB5E-C547-4C88-B0D8-F24BE79FD128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41" creationId="{EB74DCE7-E922-457A-88B0-4299A3DA6871}"/>
          </ac:spMkLst>
        </pc:spChg>
        <pc:spChg chg="add">
          <ac:chgData name="Pet ros" userId="d54b4c2403e7c1ed" providerId="Windows Live" clId="Web-{B3DBB65E-8B37-4BEC-9AE4-C445C456C6DC}" dt="2019-08-15T06:36:38.740" v="426"/>
          <ac:spMkLst>
            <pc:docMk/>
            <pc:sldMk cId="2798709717" sldId="258"/>
            <ac:spMk id="43" creationId="{047B410D-C384-4834-95F7-EFE768C43941}"/>
          </ac:spMkLst>
        </pc:spChg>
        <pc:picChg chg="add del mod ord">
          <ac:chgData name="Pet ros" userId="d54b4c2403e7c1ed" providerId="Windows Live" clId="Web-{B3DBB65E-8B37-4BEC-9AE4-C445C456C6DC}" dt="2019-08-15T06:25:14.778" v="384"/>
          <ac:picMkLst>
            <pc:docMk/>
            <pc:sldMk cId="2798709717" sldId="258"/>
            <ac:picMk id="4" creationId="{3CF16C95-30BD-486F-A853-388E88B10EEF}"/>
          </ac:picMkLst>
        </pc:picChg>
        <pc:picChg chg="add del mod ord">
          <ac:chgData name="Pet ros" userId="d54b4c2403e7c1ed" providerId="Windows Live" clId="Web-{B3DBB65E-8B37-4BEC-9AE4-C445C456C6DC}" dt="2019-08-15T06:37:01.975" v="430"/>
          <ac:picMkLst>
            <pc:docMk/>
            <pc:sldMk cId="2798709717" sldId="258"/>
            <ac:picMk id="8" creationId="{4B95A124-8B6B-4473-8C40-EB9AFB89F347}"/>
          </ac:picMkLst>
        </pc:picChg>
        <pc:picChg chg="add del mod">
          <ac:chgData name="Pet ros" userId="d54b4c2403e7c1ed" providerId="Windows Live" clId="Web-{B3DBB65E-8B37-4BEC-9AE4-C445C456C6DC}" dt="2019-08-15T06:36:04.928" v="423"/>
          <ac:picMkLst>
            <pc:docMk/>
            <pc:sldMk cId="2798709717" sldId="258"/>
            <ac:picMk id="10" creationId="{7D2E58A9-7242-47AB-87DD-19CBCA4C0F82}"/>
          </ac:picMkLst>
        </pc:picChg>
        <pc:picChg chg="add del mod">
          <ac:chgData name="Pet ros" userId="d54b4c2403e7c1ed" providerId="Windows Live" clId="Web-{B3DBB65E-8B37-4BEC-9AE4-C445C456C6DC}" dt="2019-08-15T06:36:58.568" v="429"/>
          <ac:picMkLst>
            <pc:docMk/>
            <pc:sldMk cId="2798709717" sldId="258"/>
            <ac:picMk id="12" creationId="{03E72FD5-E61B-4F16-9C60-299842CD112C}"/>
          </ac:picMkLst>
        </pc:picChg>
        <pc:picChg chg="add mod">
          <ac:chgData name="Pet ros" userId="d54b4c2403e7c1ed" providerId="Windows Live" clId="Web-{B3DBB65E-8B37-4BEC-9AE4-C445C456C6DC}" dt="2019-08-15T06:38:34.694" v="454" actId="1076"/>
          <ac:picMkLst>
            <pc:docMk/>
            <pc:sldMk cId="2798709717" sldId="258"/>
            <ac:picMk id="16" creationId="{F4AA015D-8288-49DF-ABA1-0ED45F23CC5C}"/>
          </ac:picMkLst>
        </pc:picChg>
        <pc:picChg chg="add">
          <ac:chgData name="Pet ros" userId="d54b4c2403e7c1ed" providerId="Windows Live" clId="Web-{B3DBB65E-8B37-4BEC-9AE4-C445C456C6DC}" dt="2019-08-15T06:36:38.740" v="426"/>
          <ac:picMkLst>
            <pc:docMk/>
            <pc:sldMk cId="2798709717" sldId="258"/>
            <ac:picMk id="17" creationId="{B1395C1E-2648-4FFC-AC7C-2C170835181E}"/>
          </ac:picMkLst>
        </pc:picChg>
        <pc:picChg chg="add">
          <ac:chgData name="Pet ros" userId="d54b4c2403e7c1ed" providerId="Windows Live" clId="Web-{B3DBB65E-8B37-4BEC-9AE4-C445C456C6DC}" dt="2019-08-15T06:36:38.740" v="426"/>
          <ac:picMkLst>
            <pc:docMk/>
            <pc:sldMk cId="2798709717" sldId="258"/>
            <ac:picMk id="19" creationId="{1C7379FE-10D6-4FEA-BEA3-5E2034A44C82}"/>
          </ac:picMkLst>
        </pc:picChg>
        <pc:picChg chg="add mod">
          <ac:chgData name="Pet ros" userId="d54b4c2403e7c1ed" providerId="Windows Live" clId="Web-{B3DBB65E-8B37-4BEC-9AE4-C445C456C6DC}" dt="2019-08-15T06:40:51.320" v="514" actId="14100"/>
          <ac:picMkLst>
            <pc:docMk/>
            <pc:sldMk cId="2798709717" sldId="258"/>
            <ac:picMk id="20" creationId="{83E7222B-423C-4410-B10C-D1917C18F1D4}"/>
          </ac:picMkLst>
        </pc:picChg>
        <pc:picChg chg="add">
          <ac:chgData name="Pet ros" userId="d54b4c2403e7c1ed" providerId="Windows Live" clId="Web-{B3DBB65E-8B37-4BEC-9AE4-C445C456C6DC}" dt="2019-08-15T06:36:38.740" v="426"/>
          <ac:picMkLst>
            <pc:docMk/>
            <pc:sldMk cId="2798709717" sldId="258"/>
            <ac:picMk id="33" creationId="{B2698634-69E1-4F09-BCF7-366A5A5C4F5F}"/>
          </ac:picMkLst>
        </pc:picChg>
        <pc:picChg chg="add">
          <ac:chgData name="Pet ros" userId="d54b4c2403e7c1ed" providerId="Windows Live" clId="Web-{B3DBB65E-8B37-4BEC-9AE4-C445C456C6DC}" dt="2019-08-15T06:36:38.740" v="426"/>
          <ac:picMkLst>
            <pc:docMk/>
            <pc:sldMk cId="2798709717" sldId="258"/>
            <ac:picMk id="35" creationId="{3675C6A3-66C2-4CB7-AC7E-F274B7277EEC}"/>
          </ac:picMkLst>
        </pc:picChg>
      </pc:sldChg>
      <pc:sldChg chg="addSp delSp modSp">
        <pc:chgData name="Pet ros" userId="d54b4c2403e7c1ed" providerId="Windows Live" clId="Web-{B3DBB65E-8B37-4BEC-9AE4-C445C456C6DC}" dt="2019-08-15T07:00:43.921" v="886" actId="20577"/>
        <pc:sldMkLst>
          <pc:docMk/>
          <pc:sldMk cId="1253131074" sldId="259"/>
        </pc:sldMkLst>
        <pc:spChg chg="mod">
          <ac:chgData name="Pet ros" userId="d54b4c2403e7c1ed" providerId="Windows Live" clId="Web-{B3DBB65E-8B37-4BEC-9AE4-C445C456C6DC}" dt="2019-08-15T06:46:19.306" v="831" actId="20577"/>
          <ac:spMkLst>
            <pc:docMk/>
            <pc:sldMk cId="1253131074" sldId="259"/>
            <ac:spMk id="2" creationId="{7160F60B-DF4F-4027-B219-ED249AF20B72}"/>
          </ac:spMkLst>
        </pc:spChg>
        <pc:spChg chg="del">
          <ac:chgData name="Pet ros" userId="d54b4c2403e7c1ed" providerId="Windows Live" clId="Web-{B3DBB65E-8B37-4BEC-9AE4-C445C456C6DC}" dt="2019-08-15T06:46:24.634" v="833"/>
          <ac:spMkLst>
            <pc:docMk/>
            <pc:sldMk cId="1253131074" sldId="259"/>
            <ac:spMk id="3" creationId="{C422F410-1E57-4F93-85FD-0B78EDD7F926}"/>
          </ac:spMkLst>
        </pc:spChg>
        <pc:spChg chg="add del mod">
          <ac:chgData name="Pet ros" userId="d54b4c2403e7c1ed" providerId="Windows Live" clId="Web-{B3DBB65E-8B37-4BEC-9AE4-C445C456C6DC}" dt="2019-08-15T06:57:36.295" v="834"/>
          <ac:spMkLst>
            <pc:docMk/>
            <pc:sldMk cId="1253131074" sldId="259"/>
            <ac:spMk id="5" creationId="{AE82A85B-679A-469D-9C36-FCC6BEE81BED}"/>
          </ac:spMkLst>
        </pc:spChg>
        <pc:spChg chg="add mod">
          <ac:chgData name="Pet ros" userId="d54b4c2403e7c1ed" providerId="Windows Live" clId="Web-{B3DBB65E-8B37-4BEC-9AE4-C445C456C6DC}" dt="2019-08-15T07:00:43.921" v="886" actId="20577"/>
          <ac:spMkLst>
            <pc:docMk/>
            <pc:sldMk cId="1253131074" sldId="259"/>
            <ac:spMk id="10" creationId="{039F7E2C-04E6-4741-A218-648EC78D9E53}"/>
          </ac:spMkLst>
        </pc:spChg>
        <pc:picChg chg="add mod">
          <ac:chgData name="Pet ros" userId="d54b4c2403e7c1ed" providerId="Windows Live" clId="Web-{B3DBB65E-8B37-4BEC-9AE4-C445C456C6DC}" dt="2019-08-15T06:59:31.545" v="847" actId="1076"/>
          <ac:picMkLst>
            <pc:docMk/>
            <pc:sldMk cId="1253131074" sldId="259"/>
            <ac:picMk id="6" creationId="{096FB0BB-6582-49E6-AFC8-19518B144A83}"/>
          </ac:picMkLst>
        </pc:picChg>
        <pc:picChg chg="add mod">
          <ac:chgData name="Pet ros" userId="d54b4c2403e7c1ed" providerId="Windows Live" clId="Web-{B3DBB65E-8B37-4BEC-9AE4-C445C456C6DC}" dt="2019-08-15T06:59:31.592" v="848" actId="1076"/>
          <ac:picMkLst>
            <pc:docMk/>
            <pc:sldMk cId="1253131074" sldId="259"/>
            <ac:picMk id="8" creationId="{B17B8565-3D77-4E8D-935B-59A5A726B8FF}"/>
          </ac:picMkLst>
        </pc:picChg>
      </pc:sldChg>
      <pc:sldChg chg="modSp">
        <pc:chgData name="Pet ros" userId="d54b4c2403e7c1ed" providerId="Windows Live" clId="Web-{B3DBB65E-8B37-4BEC-9AE4-C445C456C6DC}" dt="2019-08-15T06:43:57.008" v="748" actId="20577"/>
        <pc:sldMkLst>
          <pc:docMk/>
          <pc:sldMk cId="1427230820" sldId="263"/>
        </pc:sldMkLst>
        <pc:spChg chg="mod">
          <ac:chgData name="Pet ros" userId="d54b4c2403e7c1ed" providerId="Windows Live" clId="Web-{B3DBB65E-8B37-4BEC-9AE4-C445C456C6DC}" dt="2019-08-15T06:16:16.104" v="15" actId="20577"/>
          <ac:spMkLst>
            <pc:docMk/>
            <pc:sldMk cId="1427230820" sldId="263"/>
            <ac:spMk id="2" creationId="{791897CA-D3D2-4310-84AA-2BCC656909B0}"/>
          </ac:spMkLst>
        </pc:spChg>
        <pc:spChg chg="mod">
          <ac:chgData name="Pet ros" userId="d54b4c2403e7c1ed" providerId="Windows Live" clId="Web-{B3DBB65E-8B37-4BEC-9AE4-C445C456C6DC}" dt="2019-08-15T06:43:57.008" v="748" actId="20577"/>
          <ac:spMkLst>
            <pc:docMk/>
            <pc:sldMk cId="1427230820" sldId="263"/>
            <ac:spMk id="3" creationId="{E62735B3-CC48-4E33-A24B-BA64D8F169D9}"/>
          </ac:spMkLst>
        </pc:spChg>
      </pc:sldChg>
    </pc:docChg>
  </pc:docChgLst>
  <pc:docChgLst>
    <pc:chgData name="Pet ros" userId="d54b4c2403e7c1ed" providerId="Windows Live" clId="Web-{41F449F5-9CC1-4400-BDE2-245DBC9A6059}"/>
    <pc:docChg chg="addSld modSld">
      <pc:chgData name="Pet ros" userId="d54b4c2403e7c1ed" providerId="Windows Live" clId="Web-{41F449F5-9CC1-4400-BDE2-245DBC9A6059}" dt="2019-07-25T13:22:37.508" v="623" actId="20577"/>
      <pc:docMkLst>
        <pc:docMk/>
      </pc:docMkLst>
      <pc:sldChg chg="modSp">
        <pc:chgData name="Pet ros" userId="d54b4c2403e7c1ed" providerId="Windows Live" clId="Web-{41F449F5-9CC1-4400-BDE2-245DBC9A6059}" dt="2019-07-25T13:19:53.287" v="419" actId="20577"/>
        <pc:sldMkLst>
          <pc:docMk/>
          <pc:sldMk cId="2798709717" sldId="258"/>
        </pc:sldMkLst>
        <pc:spChg chg="mod">
          <ac:chgData name="Pet ros" userId="d54b4c2403e7c1ed" providerId="Windows Live" clId="Web-{41F449F5-9CC1-4400-BDE2-245DBC9A6059}" dt="2019-07-25T13:16:04.409" v="118" actId="20577"/>
          <ac:spMkLst>
            <pc:docMk/>
            <pc:sldMk cId="2798709717" sldId="258"/>
            <ac:spMk id="2" creationId="{7160F60B-DF4F-4027-B219-ED249AF20B72}"/>
          </ac:spMkLst>
        </pc:spChg>
        <pc:spChg chg="mod">
          <ac:chgData name="Pet ros" userId="d54b4c2403e7c1ed" providerId="Windows Live" clId="Web-{41F449F5-9CC1-4400-BDE2-245DBC9A6059}" dt="2019-07-25T13:19:53.287" v="419" actId="20577"/>
          <ac:spMkLst>
            <pc:docMk/>
            <pc:sldMk cId="2798709717" sldId="258"/>
            <ac:spMk id="3" creationId="{C422F410-1E57-4F93-85FD-0B78EDD7F926}"/>
          </ac:spMkLst>
        </pc:spChg>
      </pc:sldChg>
      <pc:sldChg chg="modSp add replId">
        <pc:chgData name="Pet ros" userId="d54b4c2403e7c1ed" providerId="Windows Live" clId="Web-{41F449F5-9CC1-4400-BDE2-245DBC9A6059}" dt="2019-07-25T13:22:37.508" v="622" actId="20577"/>
        <pc:sldMkLst>
          <pc:docMk/>
          <pc:sldMk cId="1253131074" sldId="259"/>
        </pc:sldMkLst>
        <pc:spChg chg="mod">
          <ac:chgData name="Pet ros" userId="d54b4c2403e7c1ed" providerId="Windows Live" clId="Web-{41F449F5-9CC1-4400-BDE2-245DBC9A6059}" dt="2019-07-25T13:22:37.508" v="622" actId="20577"/>
          <ac:spMkLst>
            <pc:docMk/>
            <pc:sldMk cId="1253131074" sldId="259"/>
            <ac:spMk id="3" creationId="{C422F410-1E57-4F93-85FD-0B78EDD7F926}"/>
          </ac:spMkLst>
        </pc:spChg>
      </pc:sldChg>
    </pc:docChg>
  </pc:docChgLst>
  <pc:docChgLst>
    <pc:chgData name="Pet ros" userId="d54b4c2403e7c1ed" providerId="Windows Live" clId="Web-{032C652B-B61B-4C69-AE3F-A3263764B077}"/>
    <pc:docChg chg="modSld">
      <pc:chgData name="Pet ros" userId="d54b4c2403e7c1ed" providerId="Windows Live" clId="Web-{032C652B-B61B-4C69-AE3F-A3263764B077}" dt="2019-08-13T11:30:17.071" v="31" actId="20577"/>
      <pc:docMkLst>
        <pc:docMk/>
      </pc:docMkLst>
      <pc:sldChg chg="modSp">
        <pc:chgData name="Pet ros" userId="d54b4c2403e7c1ed" providerId="Windows Live" clId="Web-{032C652B-B61B-4C69-AE3F-A3263764B077}" dt="2019-08-13T11:30:17.071" v="30" actId="20577"/>
        <pc:sldMkLst>
          <pc:docMk/>
          <pc:sldMk cId="1899402267" sldId="257"/>
        </pc:sldMkLst>
        <pc:spChg chg="mod">
          <ac:chgData name="Pet ros" userId="d54b4c2403e7c1ed" providerId="Windows Live" clId="Web-{032C652B-B61B-4C69-AE3F-A3263764B077}" dt="2019-08-13T11:30:17.071" v="30" actId="20577"/>
          <ac:spMkLst>
            <pc:docMk/>
            <pc:sldMk cId="1899402267" sldId="257"/>
            <ac:spMk id="3" creationId="{B0DE8FA0-84B7-47CF-8F79-C577BC5692E8}"/>
          </ac:spMkLst>
        </pc:spChg>
      </pc:sldChg>
      <pc:sldChg chg="modSp">
        <pc:chgData name="Pet ros" userId="d54b4c2403e7c1ed" providerId="Windows Live" clId="Web-{032C652B-B61B-4C69-AE3F-A3263764B077}" dt="2019-08-13T11:29:23.055" v="8" actId="20577"/>
        <pc:sldMkLst>
          <pc:docMk/>
          <pc:sldMk cId="3516322127" sldId="262"/>
        </pc:sldMkLst>
        <pc:spChg chg="mod">
          <ac:chgData name="Pet ros" userId="d54b4c2403e7c1ed" providerId="Windows Live" clId="Web-{032C652B-B61B-4C69-AE3F-A3263764B077}" dt="2019-08-13T11:29:23.055" v="8" actId="20577"/>
          <ac:spMkLst>
            <pc:docMk/>
            <pc:sldMk cId="3516322127" sldId="262"/>
            <ac:spMk id="3" creationId="{7B134E94-4566-469C-9425-8C6DBAFA43EC}"/>
          </ac:spMkLst>
        </pc:spChg>
      </pc:sldChg>
    </pc:docChg>
  </pc:docChgLst>
  <pc:docChgLst>
    <pc:chgData name="Pet ros" userId="d54b4c2403e7c1ed" providerId="Windows Live" clId="Web-{CACB7BA5-6D30-445A-8556-2C23E6EFD51B}"/>
    <pc:docChg chg="modSld">
      <pc:chgData name="Pet ros" userId="d54b4c2403e7c1ed" providerId="Windows Live" clId="Web-{CACB7BA5-6D30-445A-8556-2C23E6EFD51B}" dt="2019-08-18T09:41:51.517" v="605" actId="14100"/>
      <pc:docMkLst>
        <pc:docMk/>
      </pc:docMkLst>
      <pc:sldChg chg="delSp modSp">
        <pc:chgData name="Pet ros" userId="d54b4c2403e7c1ed" providerId="Windows Live" clId="Web-{CACB7BA5-6D30-445A-8556-2C23E6EFD51B}" dt="2019-08-18T09:16:28.417" v="78" actId="14100"/>
        <pc:sldMkLst>
          <pc:docMk/>
          <pc:sldMk cId="2798709717" sldId="258"/>
        </pc:sldMkLst>
        <pc:spChg chg="mod">
          <ac:chgData name="Pet ros" userId="d54b4c2403e7c1ed" providerId="Windows Live" clId="Web-{CACB7BA5-6D30-445A-8556-2C23E6EFD51B}" dt="2019-08-18T09:16:13.291" v="75" actId="20577"/>
          <ac:spMkLst>
            <pc:docMk/>
            <pc:sldMk cId="2798709717" sldId="258"/>
            <ac:spMk id="24" creationId="{22B33EED-73EC-46F1-9757-EDFFE9549DED}"/>
          </ac:spMkLst>
        </pc:spChg>
        <pc:spChg chg="del">
          <ac:chgData name="Pet ros" userId="d54b4c2403e7c1ed" providerId="Windows Live" clId="Web-{CACB7BA5-6D30-445A-8556-2C23E6EFD51B}" dt="2019-08-18T09:13:06.770" v="0"/>
          <ac:spMkLst>
            <pc:docMk/>
            <pc:sldMk cId="2798709717" sldId="258"/>
            <ac:spMk id="36" creationId="{A7DD06C0-32B8-434F-83D6-EC6DF5D74BC4}"/>
          </ac:spMkLst>
        </pc:spChg>
        <pc:picChg chg="mod">
          <ac:chgData name="Pet ros" userId="d54b4c2403e7c1ed" providerId="Windows Live" clId="Web-{CACB7BA5-6D30-445A-8556-2C23E6EFD51B}" dt="2019-08-18T09:16:28.417" v="78" actId="14100"/>
          <ac:picMkLst>
            <pc:docMk/>
            <pc:sldMk cId="2798709717" sldId="258"/>
            <ac:picMk id="4" creationId="{6D32B3B0-8B87-4B83-9BEE-3A781352085B}"/>
          </ac:picMkLst>
        </pc:picChg>
        <pc:picChg chg="mod">
          <ac:chgData name="Pet ros" userId="d54b4c2403e7c1ed" providerId="Windows Live" clId="Web-{CACB7BA5-6D30-445A-8556-2C23E6EFD51B}" dt="2019-08-18T09:16:22.260" v="77" actId="14100"/>
          <ac:picMkLst>
            <pc:docMk/>
            <pc:sldMk cId="2798709717" sldId="258"/>
            <ac:picMk id="16" creationId="{F4AA015D-8288-49DF-ABA1-0ED45F23CC5C}"/>
          </ac:picMkLst>
        </pc:picChg>
      </pc:sldChg>
      <pc:sldChg chg="modSp">
        <pc:chgData name="Pet ros" userId="d54b4c2403e7c1ed" providerId="Windows Live" clId="Web-{CACB7BA5-6D30-445A-8556-2C23E6EFD51B}" dt="2019-08-18T09:29:03.118" v="183" actId="14100"/>
        <pc:sldMkLst>
          <pc:docMk/>
          <pc:sldMk cId="1253131074" sldId="259"/>
        </pc:sldMkLst>
        <pc:spChg chg="mod">
          <ac:chgData name="Pet ros" userId="d54b4c2403e7c1ed" providerId="Windows Live" clId="Web-{CACB7BA5-6D30-445A-8556-2C23E6EFD51B}" dt="2019-08-18T09:29:03.118" v="183" actId="14100"/>
          <ac:spMkLst>
            <pc:docMk/>
            <pc:sldMk cId="1253131074" sldId="259"/>
            <ac:spMk id="10" creationId="{039F7E2C-04E6-4741-A218-648EC78D9E53}"/>
          </ac:spMkLst>
        </pc:spChg>
      </pc:sldChg>
      <pc:sldChg chg="addSp delSp modSp">
        <pc:chgData name="Pet ros" userId="d54b4c2403e7c1ed" providerId="Windows Live" clId="Web-{CACB7BA5-6D30-445A-8556-2C23E6EFD51B}" dt="2019-08-18T09:30:32.119" v="212" actId="14100"/>
        <pc:sldMkLst>
          <pc:docMk/>
          <pc:sldMk cId="3996343443" sldId="264"/>
        </pc:sldMkLst>
        <pc:spChg chg="add mod">
          <ac:chgData name="Pet ros" userId="d54b4c2403e7c1ed" providerId="Windows Live" clId="Web-{CACB7BA5-6D30-445A-8556-2C23E6EFD51B}" dt="2019-08-18T09:30:17.978" v="208" actId="20577"/>
          <ac:spMkLst>
            <pc:docMk/>
            <pc:sldMk cId="3996343443" sldId="264"/>
            <ac:spMk id="5" creationId="{FE9787D1-113A-4837-9104-32AA120081B3}"/>
          </ac:spMkLst>
        </pc:spChg>
        <pc:spChg chg="del">
          <ac:chgData name="Pet ros" userId="d54b4c2403e7c1ed" providerId="Windows Live" clId="Web-{CACB7BA5-6D30-445A-8556-2C23E6EFD51B}" dt="2019-08-18T09:29:50.540" v="184"/>
          <ac:spMkLst>
            <pc:docMk/>
            <pc:sldMk cId="3996343443" sldId="264"/>
            <ac:spMk id="8" creationId="{C598DC6C-1D2A-41EE-94F9-D3B761544808}"/>
          </ac:spMkLst>
        </pc:spChg>
        <pc:picChg chg="mod">
          <ac:chgData name="Pet ros" userId="d54b4c2403e7c1ed" providerId="Windows Live" clId="Web-{CACB7BA5-6D30-445A-8556-2C23E6EFD51B}" dt="2019-08-18T09:30:25.697" v="211" actId="14100"/>
          <ac:picMkLst>
            <pc:docMk/>
            <pc:sldMk cId="3996343443" sldId="264"/>
            <ac:picMk id="3" creationId="{71C2E79E-252D-41D2-9FE5-6F09DACD6F8D}"/>
          </ac:picMkLst>
        </pc:picChg>
        <pc:picChg chg="mod">
          <ac:chgData name="Pet ros" userId="d54b4c2403e7c1ed" providerId="Windows Live" clId="Web-{CACB7BA5-6D30-445A-8556-2C23E6EFD51B}" dt="2019-08-18T09:30:32.119" v="212" actId="14100"/>
          <ac:picMkLst>
            <pc:docMk/>
            <pc:sldMk cId="3996343443" sldId="264"/>
            <ac:picMk id="4" creationId="{0977D1EB-E2A6-4BD3-AF99-4B69BF3CDEC9}"/>
          </ac:picMkLst>
        </pc:picChg>
      </pc:sldChg>
      <pc:sldChg chg="modSp">
        <pc:chgData name="Pet ros" userId="d54b4c2403e7c1ed" providerId="Windows Live" clId="Web-{CACB7BA5-6D30-445A-8556-2C23E6EFD51B}" dt="2019-08-18T09:41:51.517" v="605" actId="14100"/>
        <pc:sldMkLst>
          <pc:docMk/>
          <pc:sldMk cId="1661149091" sldId="265"/>
        </pc:sldMkLst>
        <pc:spChg chg="mod">
          <ac:chgData name="Pet ros" userId="d54b4c2403e7c1ed" providerId="Windows Live" clId="Web-{CACB7BA5-6D30-445A-8556-2C23E6EFD51B}" dt="2019-08-18T09:41:29.251" v="603" actId="1076"/>
          <ac:spMkLst>
            <pc:docMk/>
            <pc:sldMk cId="1661149091" sldId="265"/>
            <ac:spMk id="6" creationId="{B00B0259-433F-4777-B601-F665D93F874E}"/>
          </ac:spMkLst>
        </pc:spChg>
        <pc:picChg chg="mod">
          <ac:chgData name="Pet ros" userId="d54b4c2403e7c1ed" providerId="Windows Live" clId="Web-{CACB7BA5-6D30-445A-8556-2C23E6EFD51B}" dt="2019-08-18T09:41:51.517" v="605" actId="14100"/>
          <ac:picMkLst>
            <pc:docMk/>
            <pc:sldMk cId="1661149091" sldId="265"/>
            <ac:picMk id="3" creationId="{752B85C3-A7CF-4E97-8485-00E320EF9CB1}"/>
          </ac:picMkLst>
        </pc:picChg>
      </pc:sldChg>
      <pc:sldChg chg="addSp delSp modSp">
        <pc:chgData name="Pet ros" userId="d54b4c2403e7c1ed" providerId="Windows Live" clId="Web-{CACB7BA5-6D30-445A-8556-2C23E6EFD51B}" dt="2019-08-18T09:40:44.219" v="594" actId="14100"/>
        <pc:sldMkLst>
          <pc:docMk/>
          <pc:sldMk cId="3109819675" sldId="266"/>
        </pc:sldMkLst>
        <pc:spChg chg="add mod">
          <ac:chgData name="Pet ros" userId="d54b4c2403e7c1ed" providerId="Windows Live" clId="Web-{CACB7BA5-6D30-445A-8556-2C23E6EFD51B}" dt="2019-08-18T09:40:28.313" v="592" actId="1076"/>
          <ac:spMkLst>
            <pc:docMk/>
            <pc:sldMk cId="3109819675" sldId="266"/>
            <ac:spMk id="3" creationId="{87B8068C-706C-4F44-A5DF-584C1ABC7A33}"/>
          </ac:spMkLst>
        </pc:spChg>
        <pc:spChg chg="del">
          <ac:chgData name="Pet ros" userId="d54b4c2403e7c1ed" providerId="Windows Live" clId="Web-{CACB7BA5-6D30-445A-8556-2C23E6EFD51B}" dt="2019-08-18T09:34:15.902" v="400"/>
          <ac:spMkLst>
            <pc:docMk/>
            <pc:sldMk cId="3109819675" sldId="266"/>
            <ac:spMk id="6" creationId="{B00B0259-433F-4777-B601-F665D93F874E}"/>
          </ac:spMkLst>
        </pc:spChg>
        <pc:picChg chg="mod">
          <ac:chgData name="Pet ros" userId="d54b4c2403e7c1ed" providerId="Windows Live" clId="Web-{CACB7BA5-6D30-445A-8556-2C23E6EFD51B}" dt="2019-08-18T09:40:44.219" v="594" actId="14100"/>
          <ac:picMkLst>
            <pc:docMk/>
            <pc:sldMk cId="3109819675" sldId="266"/>
            <ac:picMk id="4" creationId="{6BF9DD78-2FB4-44E3-B4A0-373DA990ACE5}"/>
          </ac:picMkLst>
        </pc:picChg>
      </pc:sldChg>
      <pc:sldChg chg="modSp">
        <pc:chgData name="Pet ros" userId="d54b4c2403e7c1ed" providerId="Windows Live" clId="Web-{CACB7BA5-6D30-445A-8556-2C23E6EFD51B}" dt="2019-08-18T09:39:34.391" v="581" actId="20577"/>
        <pc:sldMkLst>
          <pc:docMk/>
          <pc:sldMk cId="2637700749" sldId="267"/>
        </pc:sldMkLst>
        <pc:spChg chg="mod">
          <ac:chgData name="Pet ros" userId="d54b4c2403e7c1ed" providerId="Windows Live" clId="Web-{CACB7BA5-6D30-445A-8556-2C23E6EFD51B}" dt="2019-08-18T09:39:34.391" v="581" actId="20577"/>
          <ac:spMkLst>
            <pc:docMk/>
            <pc:sldMk cId="2637700749" sldId="267"/>
            <ac:spMk id="6" creationId="{B00B0259-433F-4777-B601-F665D93F874E}"/>
          </ac:spMkLst>
        </pc:spChg>
        <pc:picChg chg="mod">
          <ac:chgData name="Pet ros" userId="d54b4c2403e7c1ed" providerId="Windows Live" clId="Web-{CACB7BA5-6D30-445A-8556-2C23E6EFD51B}" dt="2019-08-18T09:38:55.281" v="560" actId="14100"/>
          <ac:picMkLst>
            <pc:docMk/>
            <pc:sldMk cId="2637700749" sldId="267"/>
            <ac:picMk id="3" creationId="{31CCB433-BB38-4D59-8924-7BD089317A09}"/>
          </ac:picMkLst>
        </pc:picChg>
      </pc:sldChg>
      <pc:sldChg chg="modSp">
        <pc:chgData name="Pet ros" userId="d54b4c2403e7c1ed" providerId="Windows Live" clId="Web-{CACB7BA5-6D30-445A-8556-2C23E6EFD51B}" dt="2019-08-18T09:37:31.593" v="549" actId="14100"/>
        <pc:sldMkLst>
          <pc:docMk/>
          <pc:sldMk cId="2583320194" sldId="268"/>
        </pc:sldMkLst>
        <pc:spChg chg="mod">
          <ac:chgData name="Pet ros" userId="d54b4c2403e7c1ed" providerId="Windows Live" clId="Web-{CACB7BA5-6D30-445A-8556-2C23E6EFD51B}" dt="2019-08-18T09:37:02.093" v="547" actId="1076"/>
          <ac:spMkLst>
            <pc:docMk/>
            <pc:sldMk cId="2583320194" sldId="268"/>
            <ac:spMk id="6" creationId="{B00B0259-433F-4777-B601-F665D93F874E}"/>
          </ac:spMkLst>
        </pc:spChg>
        <pc:picChg chg="mod">
          <ac:chgData name="Pet ros" userId="d54b4c2403e7c1ed" providerId="Windows Live" clId="Web-{CACB7BA5-6D30-445A-8556-2C23E6EFD51B}" dt="2019-08-18T09:37:31.593" v="549" actId="14100"/>
          <ac:picMkLst>
            <pc:docMk/>
            <pc:sldMk cId="2583320194" sldId="268"/>
            <ac:picMk id="4" creationId="{B0B26C7B-388B-4C1B-90C1-1E21AA3705E6}"/>
          </ac:picMkLst>
        </pc:picChg>
      </pc:sldChg>
    </pc:docChg>
  </pc:docChgLst>
  <pc:docChgLst>
    <pc:chgData name="Pet ros" userId="d54b4c2403e7c1ed" providerId="Windows Live" clId="Web-{81D108D7-B932-45D1-A942-2DA025E0F941}"/>
    <pc:docChg chg="modSld">
      <pc:chgData name="Pet ros" userId="d54b4c2403e7c1ed" providerId="Windows Live" clId="Web-{81D108D7-B932-45D1-A942-2DA025E0F941}" dt="2019-09-14T16:39:25.401" v="54" actId="20577"/>
      <pc:docMkLst>
        <pc:docMk/>
      </pc:docMkLst>
      <pc:sldChg chg="addSp delSp modSp">
        <pc:chgData name="Pet ros" userId="d54b4c2403e7c1ed" providerId="Windows Live" clId="Web-{81D108D7-B932-45D1-A942-2DA025E0F941}" dt="2019-09-14T16:39:25.401" v="53" actId="20577"/>
        <pc:sldMkLst>
          <pc:docMk/>
          <pc:sldMk cId="1500207019" sldId="271"/>
        </pc:sldMkLst>
        <pc:spChg chg="add del mod">
          <ac:chgData name="Pet ros" userId="d54b4c2403e7c1ed" providerId="Windows Live" clId="Web-{81D108D7-B932-45D1-A942-2DA025E0F941}" dt="2019-09-14T16:33:35.820" v="9"/>
          <ac:spMkLst>
            <pc:docMk/>
            <pc:sldMk cId="1500207019" sldId="271"/>
            <ac:spMk id="5" creationId="{00607135-311F-4A71-A1CC-4E3DF366FB6F}"/>
          </ac:spMkLst>
        </pc:spChg>
        <pc:spChg chg="mod">
          <ac:chgData name="Pet ros" userId="d54b4c2403e7c1ed" providerId="Windows Live" clId="Web-{81D108D7-B932-45D1-A942-2DA025E0F941}" dt="2019-09-14T16:39:25.401" v="53" actId="20577"/>
          <ac:spMkLst>
            <pc:docMk/>
            <pc:sldMk cId="1500207019" sldId="271"/>
            <ac:spMk id="6" creationId="{E22507EE-14BF-4ADA-8AE5-C08E37AA2223}"/>
          </ac:spMkLst>
        </pc:spChg>
        <pc:spChg chg="add del mod">
          <ac:chgData name="Pet ros" userId="d54b4c2403e7c1ed" providerId="Windows Live" clId="Web-{81D108D7-B932-45D1-A942-2DA025E0F941}" dt="2019-09-14T16:34:31.415" v="19"/>
          <ac:spMkLst>
            <pc:docMk/>
            <pc:sldMk cId="1500207019" sldId="271"/>
            <ac:spMk id="10" creationId="{174F0899-6FA7-4236-9EF4-3BA0328D2B4A}"/>
          </ac:spMkLst>
        </pc:spChg>
        <pc:graphicFrameChg chg="add del mod ord modGraphic">
          <ac:chgData name="Pet ros" userId="d54b4c2403e7c1ed" providerId="Windows Live" clId="Web-{81D108D7-B932-45D1-A942-2DA025E0F941}" dt="2019-09-14T16:34:26.961" v="18"/>
          <ac:graphicFrameMkLst>
            <pc:docMk/>
            <pc:sldMk cId="1500207019" sldId="271"/>
            <ac:graphicFrameMk id="8" creationId="{644D89B4-D980-4EE0-BE92-87FAA3DBA237}"/>
          </ac:graphicFrameMkLst>
        </pc:graphicFrameChg>
        <pc:picChg chg="del">
          <ac:chgData name="Pet ros" userId="d54b4c2403e7c1ed" providerId="Windows Live" clId="Web-{81D108D7-B932-45D1-A942-2DA025E0F941}" dt="2019-09-14T16:33:33.492" v="8"/>
          <ac:picMkLst>
            <pc:docMk/>
            <pc:sldMk cId="1500207019" sldId="271"/>
            <ac:picMk id="4" creationId="{5C589156-F1CE-422E-9BE6-5758AE323125}"/>
          </ac:picMkLst>
        </pc:picChg>
        <pc:picChg chg="add del mod">
          <ac:chgData name="Pet ros" userId="d54b4c2403e7c1ed" providerId="Windows Live" clId="Web-{81D108D7-B932-45D1-A942-2DA025E0F941}" dt="2019-09-14T16:37:47.853" v="43"/>
          <ac:picMkLst>
            <pc:docMk/>
            <pc:sldMk cId="1500207019" sldId="271"/>
            <ac:picMk id="11" creationId="{8A804B84-4D20-4A26-9809-6DFCA0F29ABC}"/>
          </ac:picMkLst>
        </pc:picChg>
        <pc:picChg chg="add mod">
          <ac:chgData name="Pet ros" userId="d54b4c2403e7c1ed" providerId="Windows Live" clId="Web-{81D108D7-B932-45D1-A942-2DA025E0F941}" dt="2019-09-14T16:38:15.416" v="48" actId="14100"/>
          <ac:picMkLst>
            <pc:docMk/>
            <pc:sldMk cId="1500207019" sldId="271"/>
            <ac:picMk id="13" creationId="{A37A8225-7DAF-4C70-8D59-811536795247}"/>
          </ac:picMkLst>
        </pc:picChg>
      </pc:sldChg>
    </pc:docChg>
  </pc:docChgLst>
  <pc:docChgLst>
    <pc:chgData name="Pet ros" userId="d54b4c2403e7c1ed" providerId="Windows Live" clId="Web-{7D2B8743-73C5-4F6E-876D-6F45F4DDC99C}"/>
    <pc:docChg chg="addSld modSld">
      <pc:chgData name="Pet ros" userId="d54b4c2403e7c1ed" providerId="Windows Live" clId="Web-{7D2B8743-73C5-4F6E-876D-6F45F4DDC99C}" dt="2019-07-10T13:29:40.146" v="783" actId="20577"/>
      <pc:docMkLst>
        <pc:docMk/>
      </pc:docMkLst>
      <pc:sldChg chg="modSp">
        <pc:chgData name="Pet ros" userId="d54b4c2403e7c1ed" providerId="Windows Live" clId="Web-{7D2B8743-73C5-4F6E-876D-6F45F4DDC99C}" dt="2019-07-10T13:09:09.777" v="116" actId="20577"/>
        <pc:sldMkLst>
          <pc:docMk/>
          <pc:sldMk cId="553726541" sldId="256"/>
        </pc:sldMkLst>
        <pc:spChg chg="mod">
          <ac:chgData name="Pet ros" userId="d54b4c2403e7c1ed" providerId="Windows Live" clId="Web-{7D2B8743-73C5-4F6E-876D-6F45F4DDC99C}" dt="2019-07-10T13:08:13.168" v="16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Pet ros" userId="d54b4c2403e7c1ed" providerId="Windows Live" clId="Web-{7D2B8743-73C5-4F6E-876D-6F45F4DDC99C}" dt="2019-07-10T13:09:09.777" v="116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 new">
        <pc:chgData name="Pet ros" userId="d54b4c2403e7c1ed" providerId="Windows Live" clId="Web-{7D2B8743-73C5-4F6E-876D-6F45F4DDC99C}" dt="2019-07-10T13:27:22.379" v="596" actId="20577"/>
        <pc:sldMkLst>
          <pc:docMk/>
          <pc:sldMk cId="1899402267" sldId="257"/>
        </pc:sldMkLst>
        <pc:spChg chg="mod">
          <ac:chgData name="Pet ros" userId="d54b4c2403e7c1ed" providerId="Windows Live" clId="Web-{7D2B8743-73C5-4F6E-876D-6F45F4DDC99C}" dt="2019-07-10T13:23:45.940" v="119" actId="20577"/>
          <ac:spMkLst>
            <pc:docMk/>
            <pc:sldMk cId="1899402267" sldId="257"/>
            <ac:spMk id="2" creationId="{220F4F9F-A826-4F26-9495-110B1AF0B0DF}"/>
          </ac:spMkLst>
        </pc:spChg>
        <pc:spChg chg="mod">
          <ac:chgData name="Pet ros" userId="d54b4c2403e7c1ed" providerId="Windows Live" clId="Web-{7D2B8743-73C5-4F6E-876D-6F45F4DDC99C}" dt="2019-07-10T13:27:22.379" v="596" actId="20577"/>
          <ac:spMkLst>
            <pc:docMk/>
            <pc:sldMk cId="1899402267" sldId="257"/>
            <ac:spMk id="3" creationId="{B0DE8FA0-84B7-47CF-8F79-C577BC5692E8}"/>
          </ac:spMkLst>
        </pc:spChg>
      </pc:sldChg>
      <pc:sldChg chg="modSp new">
        <pc:chgData name="Pet ros" userId="d54b4c2403e7c1ed" providerId="Windows Live" clId="Web-{7D2B8743-73C5-4F6E-876D-6F45F4DDC99C}" dt="2019-07-10T13:29:35.646" v="781" actId="20577"/>
        <pc:sldMkLst>
          <pc:docMk/>
          <pc:sldMk cId="2798709717" sldId="258"/>
        </pc:sldMkLst>
        <pc:spChg chg="mod">
          <ac:chgData name="Pet ros" userId="d54b4c2403e7c1ed" providerId="Windows Live" clId="Web-{7D2B8743-73C5-4F6E-876D-6F45F4DDC99C}" dt="2019-07-10T13:29:35.646" v="781" actId="20577"/>
          <ac:spMkLst>
            <pc:docMk/>
            <pc:sldMk cId="2798709717" sldId="258"/>
            <ac:spMk id="2" creationId="{7160F60B-DF4F-4027-B219-ED249AF20B72}"/>
          </ac:spMkLst>
        </pc:spChg>
        <pc:spChg chg="mod">
          <ac:chgData name="Pet ros" userId="d54b4c2403e7c1ed" providerId="Windows Live" clId="Web-{7D2B8743-73C5-4F6E-876D-6F45F4DDC99C}" dt="2019-07-10T13:29:05.490" v="772" actId="20577"/>
          <ac:spMkLst>
            <pc:docMk/>
            <pc:sldMk cId="2798709717" sldId="258"/>
            <ac:spMk id="3" creationId="{C422F410-1E57-4F93-85FD-0B78EDD7F926}"/>
          </ac:spMkLst>
        </pc:spChg>
      </pc:sldChg>
    </pc:docChg>
  </pc:docChgLst>
  <pc:docChgLst>
    <pc:chgData name="Pet ros" userId="d54b4c2403e7c1ed" providerId="Windows Live" clId="Web-{8DA0198B-8603-4354-8A0A-D504B49A1810}"/>
    <pc:docChg chg="modSld">
      <pc:chgData name="Pet ros" userId="d54b4c2403e7c1ed" providerId="Windows Live" clId="Web-{8DA0198B-8603-4354-8A0A-D504B49A1810}" dt="2019-09-02T12:21:41.326" v="6" actId="1076"/>
      <pc:docMkLst>
        <pc:docMk/>
      </pc:docMkLst>
      <pc:sldChg chg="addSp delSp modSp">
        <pc:chgData name="Pet ros" userId="d54b4c2403e7c1ed" providerId="Windows Live" clId="Web-{8DA0198B-8603-4354-8A0A-D504B49A1810}" dt="2019-09-02T12:21:41.326" v="6" actId="1076"/>
        <pc:sldMkLst>
          <pc:docMk/>
          <pc:sldMk cId="670538929" sldId="270"/>
        </pc:sldMkLst>
        <pc:spChg chg="add del mod">
          <ac:chgData name="Pet ros" userId="d54b4c2403e7c1ed" providerId="Windows Live" clId="Web-{8DA0198B-8603-4354-8A0A-D504B49A1810}" dt="2019-09-02T12:21:19.029" v="1"/>
          <ac:spMkLst>
            <pc:docMk/>
            <pc:sldMk cId="670538929" sldId="270"/>
            <ac:spMk id="4" creationId="{CF1FBD02-5882-4F2E-A4EB-50C560235193}"/>
          </ac:spMkLst>
        </pc:spChg>
        <pc:spChg chg="mod">
          <ac:chgData name="Pet ros" userId="d54b4c2403e7c1ed" providerId="Windows Live" clId="Web-{8DA0198B-8603-4354-8A0A-D504B49A1810}" dt="2019-09-02T12:21:41.326" v="6" actId="1076"/>
          <ac:spMkLst>
            <pc:docMk/>
            <pc:sldMk cId="670538929" sldId="270"/>
            <ac:spMk id="11" creationId="{2225F887-69AB-4E08-AE96-A763F8DE1EE2}"/>
          </ac:spMkLst>
        </pc:spChg>
        <pc:picChg chg="add mod ord">
          <ac:chgData name="Pet ros" userId="d54b4c2403e7c1ed" providerId="Windows Live" clId="Web-{8DA0198B-8603-4354-8A0A-D504B49A1810}" dt="2019-09-02T12:21:37.154" v="5" actId="14100"/>
          <ac:picMkLst>
            <pc:docMk/>
            <pc:sldMk cId="670538929" sldId="270"/>
            <ac:picMk id="5" creationId="{1C920F15-67A0-446B-8DA5-4F62E11AFA40}"/>
          </ac:picMkLst>
        </pc:picChg>
        <pc:picChg chg="del">
          <ac:chgData name="Pet ros" userId="d54b4c2403e7c1ed" providerId="Windows Live" clId="Web-{8DA0198B-8603-4354-8A0A-D504B49A1810}" dt="2019-09-02T12:21:13.607" v="0"/>
          <ac:picMkLst>
            <pc:docMk/>
            <pc:sldMk cId="670538929" sldId="270"/>
            <ac:picMk id="8" creationId="{87A047A1-3D4E-4AEA-9E57-F7BD1A4AEE38}"/>
          </ac:picMkLst>
        </pc:picChg>
      </pc:sldChg>
    </pc:docChg>
  </pc:docChgLst>
  <pc:docChgLst>
    <pc:chgData name="Pet ros" userId="d54b4c2403e7c1ed" providerId="Windows Live" clId="Web-{D71E9FCF-086E-43A5-9FEA-2ED5F3AE1CBE}"/>
    <pc:docChg chg="addSld modSld">
      <pc:chgData name="Pet ros" userId="d54b4c2403e7c1ed" providerId="Windows Live" clId="Web-{D71E9FCF-086E-43A5-9FEA-2ED5F3AE1CBE}" dt="2019-08-23T13:05:24.770" v="1582" actId="20577"/>
      <pc:docMkLst>
        <pc:docMk/>
      </pc:docMkLst>
      <pc:sldChg chg="modSp">
        <pc:chgData name="Pet ros" userId="d54b4c2403e7c1ed" providerId="Windows Live" clId="Web-{D71E9FCF-086E-43A5-9FEA-2ED5F3AE1CBE}" dt="2019-08-23T12:20:16.467" v="52" actId="20577"/>
        <pc:sldMkLst>
          <pc:docMk/>
          <pc:sldMk cId="1899402267" sldId="257"/>
        </pc:sldMkLst>
        <pc:spChg chg="mod">
          <ac:chgData name="Pet ros" userId="d54b4c2403e7c1ed" providerId="Windows Live" clId="Web-{D71E9FCF-086E-43A5-9FEA-2ED5F3AE1CBE}" dt="2019-08-23T12:20:16.467" v="52" actId="20577"/>
          <ac:spMkLst>
            <pc:docMk/>
            <pc:sldMk cId="1899402267" sldId="257"/>
            <ac:spMk id="3" creationId="{B0DE8FA0-84B7-47CF-8F79-C577BC5692E8}"/>
          </ac:spMkLst>
        </pc:spChg>
      </pc:sldChg>
      <pc:sldChg chg="modSp">
        <pc:chgData name="Pet ros" userId="d54b4c2403e7c1ed" providerId="Windows Live" clId="Web-{D71E9FCF-086E-43A5-9FEA-2ED5F3AE1CBE}" dt="2019-08-23T12:19:02.748" v="6" actId="20577"/>
        <pc:sldMkLst>
          <pc:docMk/>
          <pc:sldMk cId="2716951822" sldId="261"/>
        </pc:sldMkLst>
        <pc:spChg chg="mod">
          <ac:chgData name="Pet ros" userId="d54b4c2403e7c1ed" providerId="Windows Live" clId="Web-{D71E9FCF-086E-43A5-9FEA-2ED5F3AE1CBE}" dt="2019-08-23T12:19:02.748" v="6" actId="20577"/>
          <ac:spMkLst>
            <pc:docMk/>
            <pc:sldMk cId="2716951822" sldId="261"/>
            <ac:spMk id="3" creationId="{F35D1E24-2FB1-48FE-B749-2CE732B66961}"/>
          </ac:spMkLst>
        </pc:spChg>
      </pc:sldChg>
      <pc:sldChg chg="addSp modSp new">
        <pc:chgData name="Pet ros" userId="d54b4c2403e7c1ed" providerId="Windows Live" clId="Web-{D71E9FCF-086E-43A5-9FEA-2ED5F3AE1CBE}" dt="2019-08-23T12:27:57.861" v="798" actId="20577"/>
        <pc:sldMkLst>
          <pc:docMk/>
          <pc:sldMk cId="3385241090" sldId="269"/>
        </pc:sldMkLst>
        <pc:spChg chg="mod">
          <ac:chgData name="Pet ros" userId="d54b4c2403e7c1ed" providerId="Windows Live" clId="Web-{D71E9FCF-086E-43A5-9FEA-2ED5F3AE1CBE}" dt="2019-08-23T12:21:10.374" v="81" actId="20577"/>
          <ac:spMkLst>
            <pc:docMk/>
            <pc:sldMk cId="3385241090" sldId="269"/>
            <ac:spMk id="2" creationId="{B2AAD11B-8FAD-4728-BA14-D22363E27353}"/>
          </ac:spMkLst>
        </pc:spChg>
        <pc:spChg chg="add mod">
          <ac:chgData name="Pet ros" userId="d54b4c2403e7c1ed" providerId="Windows Live" clId="Web-{D71E9FCF-086E-43A5-9FEA-2ED5F3AE1CBE}" dt="2019-08-23T12:27:57.861" v="798" actId="20577"/>
          <ac:spMkLst>
            <pc:docMk/>
            <pc:sldMk cId="3385241090" sldId="269"/>
            <ac:spMk id="3" creationId="{530180F9-FB9B-4A9A-B84F-F6A267437675}"/>
          </ac:spMkLst>
        </pc:spChg>
      </pc:sldChg>
      <pc:sldChg chg="addSp delSp modSp new">
        <pc:chgData name="Pet ros" userId="d54b4c2403e7c1ed" providerId="Windows Live" clId="Web-{D71E9FCF-086E-43A5-9FEA-2ED5F3AE1CBE}" dt="2019-08-23T12:34:52.927" v="897" actId="20577"/>
        <pc:sldMkLst>
          <pc:docMk/>
          <pc:sldMk cId="670538929" sldId="270"/>
        </pc:sldMkLst>
        <pc:spChg chg="mod">
          <ac:chgData name="Pet ros" userId="d54b4c2403e7c1ed" providerId="Windows Live" clId="Web-{D71E9FCF-086E-43A5-9FEA-2ED5F3AE1CBE}" dt="2019-08-23T12:29:53.972" v="829" actId="20577"/>
          <ac:spMkLst>
            <pc:docMk/>
            <pc:sldMk cId="670538929" sldId="270"/>
            <ac:spMk id="2" creationId="{C0F87CFC-6711-48F3-9DF5-9619962B92C2}"/>
          </ac:spMkLst>
        </pc:spChg>
        <pc:spChg chg="del">
          <ac:chgData name="Pet ros" userId="d54b4c2403e7c1ed" providerId="Windows Live" clId="Web-{D71E9FCF-086E-43A5-9FEA-2ED5F3AE1CBE}" dt="2019-08-23T12:30:15.956" v="832"/>
          <ac:spMkLst>
            <pc:docMk/>
            <pc:sldMk cId="670538929" sldId="270"/>
            <ac:spMk id="3" creationId="{00557501-B12C-4420-84FE-BD25217D7838}"/>
          </ac:spMkLst>
        </pc:spChg>
        <pc:spChg chg="add del mod">
          <ac:chgData name="Pet ros" userId="d54b4c2403e7c1ed" providerId="Windows Live" clId="Web-{D71E9FCF-086E-43A5-9FEA-2ED5F3AE1CBE}" dt="2019-08-23T12:32:53.473" v="838"/>
          <ac:spMkLst>
            <pc:docMk/>
            <pc:sldMk cId="670538929" sldId="270"/>
            <ac:spMk id="7" creationId="{F1E4A920-074B-47A5-8FAF-2B2B76AFD132}"/>
          </ac:spMkLst>
        </pc:spChg>
        <pc:spChg chg="add del mod">
          <ac:chgData name="Pet ros" userId="d54b4c2403e7c1ed" providerId="Windows Live" clId="Web-{D71E9FCF-086E-43A5-9FEA-2ED5F3AE1CBE}" dt="2019-08-23T12:34:10.333" v="853"/>
          <ac:spMkLst>
            <pc:docMk/>
            <pc:sldMk cId="670538929" sldId="270"/>
            <ac:spMk id="10" creationId="{FDB16FCF-1CCF-48A6-9DD7-B9A325D216CD}"/>
          </ac:spMkLst>
        </pc:spChg>
        <pc:spChg chg="add mod">
          <ac:chgData name="Pet ros" userId="d54b4c2403e7c1ed" providerId="Windows Live" clId="Web-{D71E9FCF-086E-43A5-9FEA-2ED5F3AE1CBE}" dt="2019-08-23T12:34:52.927" v="897" actId="20577"/>
          <ac:spMkLst>
            <pc:docMk/>
            <pc:sldMk cId="670538929" sldId="270"/>
            <ac:spMk id="11" creationId="{2225F887-69AB-4E08-AE96-A763F8DE1EE2}"/>
          </ac:spMkLst>
        </pc:spChg>
        <pc:spChg chg="add del">
          <ac:chgData name="Pet ros" userId="d54b4c2403e7c1ed" providerId="Windows Live" clId="Web-{D71E9FCF-086E-43A5-9FEA-2ED5F3AE1CBE}" dt="2019-08-23T12:34:04.708" v="850"/>
          <ac:spMkLst>
            <pc:docMk/>
            <pc:sldMk cId="670538929" sldId="270"/>
            <ac:spMk id="12" creationId="{3B575B83-3C5E-46DB-B741-E287872BE11E}"/>
          </ac:spMkLst>
        </pc:spChg>
        <pc:spChg chg="add del">
          <ac:chgData name="Pet ros" userId="d54b4c2403e7c1ed" providerId="Windows Live" clId="Web-{D71E9FCF-086E-43A5-9FEA-2ED5F3AE1CBE}" dt="2019-08-23T12:34:12.974" v="854"/>
          <ac:spMkLst>
            <pc:docMk/>
            <pc:sldMk cId="670538929" sldId="270"/>
            <ac:spMk id="13" creationId="{4037AAB8-C24E-4D12-B67C-048CAF9157C1}"/>
          </ac:spMkLst>
        </pc:spChg>
        <pc:graphicFrameChg chg="add del mod ord modGraphic">
          <ac:chgData name="Pet ros" userId="d54b4c2403e7c1ed" providerId="Windows Live" clId="Web-{D71E9FCF-086E-43A5-9FEA-2ED5F3AE1CBE}" dt="2019-08-23T12:30:53.378" v="837"/>
          <ac:graphicFrameMkLst>
            <pc:docMk/>
            <pc:sldMk cId="670538929" sldId="270"/>
            <ac:graphicFrameMk id="5" creationId="{01EC83AD-98D7-475D-9217-89C39C81AB5D}"/>
          </ac:graphicFrameMkLst>
        </pc:graphicFrameChg>
        <pc:picChg chg="add mod ord">
          <ac:chgData name="Pet ros" userId="d54b4c2403e7c1ed" providerId="Windows Live" clId="Web-{D71E9FCF-086E-43A5-9FEA-2ED5F3AE1CBE}" dt="2019-08-23T12:33:18.567" v="844" actId="1076"/>
          <ac:picMkLst>
            <pc:docMk/>
            <pc:sldMk cId="670538929" sldId="270"/>
            <ac:picMk id="8" creationId="{87A047A1-3D4E-4AEA-9E57-F7BD1A4AEE38}"/>
          </ac:picMkLst>
        </pc:picChg>
      </pc:sldChg>
      <pc:sldChg chg="addSp delSp modSp new">
        <pc:chgData name="Pet ros" userId="d54b4c2403e7c1ed" providerId="Windows Live" clId="Web-{D71E9FCF-086E-43A5-9FEA-2ED5F3AE1CBE}" dt="2019-08-23T13:05:23.629" v="1580" actId="20577"/>
        <pc:sldMkLst>
          <pc:docMk/>
          <pc:sldMk cId="1500207019" sldId="271"/>
        </pc:sldMkLst>
        <pc:spChg chg="mod">
          <ac:chgData name="Pet ros" userId="d54b4c2403e7c1ed" providerId="Windows Live" clId="Web-{D71E9FCF-086E-43A5-9FEA-2ED5F3AE1CBE}" dt="2019-08-23T13:05:23.629" v="1580" actId="20577"/>
          <ac:spMkLst>
            <pc:docMk/>
            <pc:sldMk cId="1500207019" sldId="271"/>
            <ac:spMk id="2" creationId="{D149CFD4-E438-4E10-A815-23C760A31101}"/>
          </ac:spMkLst>
        </pc:spChg>
        <pc:spChg chg="del">
          <ac:chgData name="Pet ros" userId="d54b4c2403e7c1ed" providerId="Windows Live" clId="Web-{D71E9FCF-086E-43A5-9FEA-2ED5F3AE1CBE}" dt="2019-08-23T12:40:38.820" v="937"/>
          <ac:spMkLst>
            <pc:docMk/>
            <pc:sldMk cId="1500207019" sldId="271"/>
            <ac:spMk id="3" creationId="{A045C007-D46E-4A30-9771-3110B616DE98}"/>
          </ac:spMkLst>
        </pc:spChg>
        <pc:spChg chg="add mod">
          <ac:chgData name="Pet ros" userId="d54b4c2403e7c1ed" providerId="Windows Live" clId="Web-{D71E9FCF-086E-43A5-9FEA-2ED5F3AE1CBE}" dt="2019-08-23T13:04:41.129" v="1575" actId="20577"/>
          <ac:spMkLst>
            <pc:docMk/>
            <pc:sldMk cId="1500207019" sldId="271"/>
            <ac:spMk id="6" creationId="{E22507EE-14BF-4ADA-8AE5-C08E37AA2223}"/>
          </ac:spMkLst>
        </pc:spChg>
        <pc:picChg chg="add mod ord">
          <ac:chgData name="Pet ros" userId="d54b4c2403e7c1ed" providerId="Windows Live" clId="Web-{D71E9FCF-086E-43A5-9FEA-2ED5F3AE1CBE}" dt="2019-08-23T13:03:28.050" v="1532" actId="1076"/>
          <ac:picMkLst>
            <pc:docMk/>
            <pc:sldMk cId="1500207019" sldId="271"/>
            <ac:picMk id="4" creationId="{5C589156-F1CE-422E-9BE6-5758AE323125}"/>
          </ac:picMkLst>
        </pc:picChg>
      </pc:sldChg>
    </pc:docChg>
  </pc:docChgLst>
  <pc:docChgLst>
    <pc:chgData name="Pet ros" userId="d54b4c2403e7c1ed" providerId="Windows Live" clId="Web-{EB795B6D-2F79-4C1C-8730-2471AD67A9C3}"/>
    <pc:docChg chg="addSld modSld">
      <pc:chgData name="Pet ros" userId="d54b4c2403e7c1ed" providerId="Windows Live" clId="Web-{EB795B6D-2F79-4C1C-8730-2471AD67A9C3}" dt="2019-08-14T06:42:01.096" v="3"/>
      <pc:docMkLst>
        <pc:docMk/>
      </pc:docMkLst>
      <pc:sldChg chg="modSp">
        <pc:chgData name="Pet ros" userId="d54b4c2403e7c1ed" providerId="Windows Live" clId="Web-{EB795B6D-2F79-4C1C-8730-2471AD67A9C3}" dt="2019-08-14T06:26:59.955" v="0" actId="20577"/>
        <pc:sldMkLst>
          <pc:docMk/>
          <pc:sldMk cId="553726541" sldId="256"/>
        </pc:sldMkLst>
        <pc:spChg chg="mod">
          <ac:chgData name="Pet ros" userId="d54b4c2403e7c1ed" providerId="Windows Live" clId="Web-{EB795B6D-2F79-4C1C-8730-2471AD67A9C3}" dt="2019-08-14T06:26:59.955" v="0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new">
        <pc:chgData name="Pet ros" userId="d54b4c2403e7c1ed" providerId="Windows Live" clId="Web-{EB795B6D-2F79-4C1C-8730-2471AD67A9C3}" dt="2019-08-14T06:42:01.096" v="3"/>
        <pc:sldMkLst>
          <pc:docMk/>
          <pc:sldMk cId="1427230820" sldId="263"/>
        </pc:sldMkLst>
      </pc:sldChg>
    </pc:docChg>
  </pc:docChgLst>
  <pc:docChgLst>
    <pc:chgData name="Pet ros" userId="d54b4c2403e7c1ed" providerId="Windows Live" clId="Web-{B004CB01-539C-47CB-B5E8-C6553DA71384}"/>
    <pc:docChg chg="modSld">
      <pc:chgData name="Pet ros" userId="d54b4c2403e7c1ed" providerId="Windows Live" clId="Web-{B004CB01-539C-47CB-B5E8-C6553DA71384}" dt="2019-08-18T12:29:55.413" v="9" actId="20577"/>
      <pc:docMkLst>
        <pc:docMk/>
      </pc:docMkLst>
      <pc:sldChg chg="addSp delSp modSp">
        <pc:chgData name="Pet ros" userId="d54b4c2403e7c1ed" providerId="Windows Live" clId="Web-{B004CB01-539C-47CB-B5E8-C6553DA71384}" dt="2019-08-18T12:28:22.646" v="6" actId="14100"/>
        <pc:sldMkLst>
          <pc:docMk/>
          <pc:sldMk cId="2798709717" sldId="258"/>
        </pc:sldMkLst>
        <pc:picChg chg="add mod">
          <ac:chgData name="Pet ros" userId="d54b4c2403e7c1ed" providerId="Windows Live" clId="Web-{B004CB01-539C-47CB-B5E8-C6553DA71384}" dt="2019-08-18T12:28:22.646" v="6" actId="14100"/>
          <ac:picMkLst>
            <pc:docMk/>
            <pc:sldMk cId="2798709717" sldId="258"/>
            <ac:picMk id="3" creationId="{72F7D4F5-7E71-46E9-B75B-87106F1D60EE}"/>
          </ac:picMkLst>
        </pc:picChg>
        <pc:picChg chg="del">
          <ac:chgData name="Pet ros" userId="d54b4c2403e7c1ed" providerId="Windows Live" clId="Web-{B004CB01-539C-47CB-B5E8-C6553DA71384}" dt="2019-08-18T12:27:23.396" v="0"/>
          <ac:picMkLst>
            <pc:docMk/>
            <pc:sldMk cId="2798709717" sldId="258"/>
            <ac:picMk id="4" creationId="{6D32B3B0-8B87-4B83-9BEE-3A781352085B}"/>
          </ac:picMkLst>
        </pc:picChg>
      </pc:sldChg>
      <pc:sldChg chg="modSp">
        <pc:chgData name="Pet ros" userId="d54b4c2403e7c1ed" providerId="Windows Live" clId="Web-{B004CB01-539C-47CB-B5E8-C6553DA71384}" dt="2019-08-18T12:29:53.054" v="7" actId="20577"/>
        <pc:sldMkLst>
          <pc:docMk/>
          <pc:sldMk cId="1253131074" sldId="259"/>
        </pc:sldMkLst>
        <pc:spChg chg="mod">
          <ac:chgData name="Pet ros" userId="d54b4c2403e7c1ed" providerId="Windows Live" clId="Web-{B004CB01-539C-47CB-B5E8-C6553DA71384}" dt="2019-08-18T12:29:53.054" v="7" actId="20577"/>
          <ac:spMkLst>
            <pc:docMk/>
            <pc:sldMk cId="1253131074" sldId="259"/>
            <ac:spMk id="10" creationId="{039F7E2C-04E6-4741-A218-648EC78D9E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14.09.2019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makariadi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dojo.com/" TargetMode="External"/><Relationship Id="rId2" Type="http://schemas.openxmlformats.org/officeDocument/2006/relationships/hyperlink" Target="https://www.mdpi.com/2227-9709/2/4/31/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imberlycoffey.com/blog/2016/11/text-analysis" TargetMode="External"/><Relationship Id="rId4" Type="http://schemas.openxmlformats.org/officeDocument/2006/relationships/hyperlink" Target="https://medium.com/@brianward1428/exploring-the-job-market-for-data-scientists-and-data-analysts-in-boston-new-york-and-9b3c322103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cs typeface="Arial"/>
              </a:rPr>
              <a:t>Vacancies</a:t>
            </a:r>
            <a:r>
              <a:rPr lang="tr-TR" dirty="0">
                <a:cs typeface="Arial"/>
              </a:rPr>
              <a:t> </a:t>
            </a:r>
            <a:br>
              <a:rPr lang="tr-TR" dirty="0">
                <a:cs typeface="Arial"/>
              </a:rPr>
            </a:br>
            <a:r>
              <a:rPr lang="tr-TR" dirty="0">
                <a:cs typeface="Arial"/>
              </a:rPr>
              <a:t>Analysis</a:t>
            </a:r>
            <a:br>
              <a:rPr lang="tr-TR" dirty="0">
                <a:cs typeface="Arial"/>
              </a:rPr>
            </a:br>
            <a:r>
              <a:rPr lang="tr-TR" sz="1100" dirty="0" err="1">
                <a:cs typeface="Arial"/>
              </a:rPr>
              <a:t>author</a:t>
            </a:r>
            <a:r>
              <a:rPr lang="tr-TR" sz="1100" dirty="0">
                <a:cs typeface="Arial"/>
              </a:rPr>
              <a:t>: </a:t>
            </a:r>
            <a:r>
              <a:rPr lang="tr-TR" sz="1100" dirty="0" err="1">
                <a:cs typeface="Arial"/>
              </a:rPr>
              <a:t>Petros</a:t>
            </a:r>
            <a:r>
              <a:rPr lang="tr-TR" sz="1100" dirty="0">
                <a:cs typeface="Arial"/>
              </a:rPr>
              <a:t> </a:t>
            </a:r>
            <a:r>
              <a:rPr lang="tr-TR" sz="1100" dirty="0" err="1">
                <a:cs typeface="Arial"/>
              </a:rPr>
              <a:t>Makariadis</a:t>
            </a:r>
            <a:r>
              <a:rPr lang="tr-TR" sz="1100" dirty="0">
                <a:cs typeface="Arial"/>
              </a:rPr>
              <a:t> (</a:t>
            </a:r>
            <a:r>
              <a:rPr lang="tr-TR" sz="1100" dirty="0">
                <a:ea typeface="+mj-lt"/>
                <a:cs typeface="+mj-lt"/>
                <a:hlinkClick r:id="rId2"/>
              </a:rPr>
              <a:t>https://www.linkedin.com/in/pmakariadis/</a:t>
            </a:r>
            <a:r>
              <a:rPr lang="tr-TR" sz="1100" dirty="0">
                <a:ea typeface="+mj-lt"/>
                <a:cs typeface="+mj-lt"/>
              </a:rPr>
              <a:t>)</a:t>
            </a:r>
            <a:endParaRPr lang="tr-TR" sz="1100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A </a:t>
            </a:r>
            <a:r>
              <a:rPr lang="tr-TR" dirty="0" err="1">
                <a:cs typeface="Arial"/>
              </a:rPr>
              <a:t>text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analytics</a:t>
            </a:r>
            <a:r>
              <a:rPr lang="tr-TR" dirty="0">
                <a:cs typeface="Arial"/>
              </a:rPr>
              <a:t> </a:t>
            </a:r>
            <a:r>
              <a:rPr lang="tr-TR" dirty="0" err="1">
                <a:cs typeface="Arial"/>
              </a:rPr>
              <a:t>exercise</a:t>
            </a:r>
            <a:r>
              <a:rPr lang="tr-TR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3BFF-314A-42C1-92D0-AEACDF9F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Soft Skills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0259-433F-4777-B601-F665D93F874E}"/>
              </a:ext>
            </a:extLst>
          </p:cNvPr>
          <p:cNvSpPr txBox="1"/>
          <p:nvPr/>
        </p:nvSpPr>
        <p:spPr>
          <a:xfrm>
            <a:off x="984838" y="5963562"/>
            <a:ext cx="104001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Frequency of "soft skills" referenced in all job descriptions.</a:t>
            </a:r>
          </a:p>
          <a:p>
            <a:endParaRPr lang="en-US" sz="1400" dirty="0">
              <a:cs typeface="Arial"/>
            </a:endParaRPr>
          </a:p>
          <a:p>
            <a:r>
              <a:rPr lang="en-US" sz="1400" dirty="0"/>
              <a:t>First (3.5x more frequent than the second skill), comes "</a:t>
            </a:r>
            <a:r>
              <a:rPr lang="en-US" sz="1400" b="1" dirty="0"/>
              <a:t>Experience</a:t>
            </a:r>
            <a:r>
              <a:rPr lang="en-US" sz="1400" dirty="0"/>
              <a:t>". It has been excluded from the graph since it was </a:t>
            </a:r>
            <a:r>
              <a:rPr lang="en-US" sz="1400" dirty="0">
                <a:ea typeface="+mn-lt"/>
                <a:cs typeface="+mn-lt"/>
              </a:rPr>
              <a:t>overwhelming</a:t>
            </a:r>
            <a:r>
              <a:rPr lang="en-US" sz="1400" dirty="0"/>
              <a:t> the rest of the terms.</a:t>
            </a:r>
            <a:endParaRPr lang="en-US" sz="1400" dirty="0">
              <a:cs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CCB433-BB38-4D59-8924-7BD08931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69" y="1449190"/>
            <a:ext cx="10363473" cy="44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3BFF-314A-42C1-92D0-AEACDF9F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Hard Skills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0259-433F-4777-B601-F665D93F874E}"/>
              </a:ext>
            </a:extLst>
          </p:cNvPr>
          <p:cNvSpPr txBox="1"/>
          <p:nvPr/>
        </p:nvSpPr>
        <p:spPr>
          <a:xfrm>
            <a:off x="1173689" y="6364615"/>
            <a:ext cx="84149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Frequency of "hard skills" referenced in all job descriptions.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B26C7B-388B-4C1B-90C1-1E21AA37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37" y="1548904"/>
            <a:ext cx="10363200" cy="46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2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D11B-8FAD-4728-BA14-D22363E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Job title/Job Description Relevance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180F9-FB9B-4A9A-B84F-F6A267437675}"/>
              </a:ext>
            </a:extLst>
          </p:cNvPr>
          <p:cNvSpPr txBox="1"/>
          <p:nvPr/>
        </p:nvSpPr>
        <p:spPr>
          <a:xfrm>
            <a:off x="2608729" y="2115671"/>
            <a:ext cx="810409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Methodology</a:t>
            </a:r>
          </a:p>
          <a:p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Apply manual classification of Job Postings based on the </a:t>
            </a:r>
            <a:r>
              <a:rPr lang="en-US" b="1" dirty="0">
                <a:cs typeface="Arial"/>
              </a:rPr>
              <a:t>Job Title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Based on terms such as "Business Intelligence", "Reporting", "Data Science", "Machine learning", "Data Warehouse" </a:t>
            </a:r>
            <a:r>
              <a:rPr lang="en-US" dirty="0" err="1">
                <a:cs typeface="Arial"/>
              </a:rPr>
              <a:t>etc</a:t>
            </a:r>
            <a:r>
              <a:rPr lang="en-US" dirty="0">
                <a:cs typeface="Arial"/>
              </a:rPr>
              <a:t>, classify job postings in two broad categories. </a:t>
            </a:r>
          </a:p>
          <a:p>
            <a:pPr marL="1257300" lvl="2" indent="-342900">
              <a:buAutoNum type="alphaLcParenR"/>
            </a:pPr>
            <a:r>
              <a:rPr lang="en-US" dirty="0">
                <a:cs typeface="Arial"/>
              </a:rPr>
              <a:t>BI  (BI, DW, Reporting, Data Engineering job postings)</a:t>
            </a:r>
          </a:p>
          <a:p>
            <a:pPr marL="1257300" lvl="2" indent="-342900">
              <a:buFontTx/>
              <a:buAutoNum type="alphaLcParenR"/>
            </a:pPr>
            <a:r>
              <a:rPr lang="en-US" dirty="0">
                <a:cs typeface="Arial"/>
              </a:rPr>
              <a:t>Data Science (Data Science and ML job postings)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Apply ML classification of Job Postings based on the </a:t>
            </a:r>
            <a:r>
              <a:rPr lang="en-US" b="1" dirty="0">
                <a:cs typeface="Arial"/>
              </a:rPr>
              <a:t>Job Description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Create three sets of data. Training, Test and Unclassified.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Test and adjust two classification algorithms (KNN and SVM).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Arial"/>
              </a:rPr>
              <a:t>Apply the two algorithms on the "Unclassified" set.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Check and assess the results.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24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7CFC-6711-48F3-9DF5-9619962B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Results on 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5F887-69AB-4E08-AE96-A763F8DE1EE2}"/>
              </a:ext>
            </a:extLst>
          </p:cNvPr>
          <p:cNvSpPr txBox="1"/>
          <p:nvPr/>
        </p:nvSpPr>
        <p:spPr>
          <a:xfrm>
            <a:off x="1971894" y="6149227"/>
            <a:ext cx="423134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Arial"/>
              </a:rPr>
              <a:t>*Using 2 "neighbors" for KNN.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920F15-67A0-446B-8DA5-4F62E11AF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437" y="1294124"/>
            <a:ext cx="8814108" cy="48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FD4-E438-4E10-A815-23C760A3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Results on Unclassified 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507EE-14BF-4ADA-8AE5-C08E37AA2223}"/>
              </a:ext>
            </a:extLst>
          </p:cNvPr>
          <p:cNvSpPr txBox="1"/>
          <p:nvPr/>
        </p:nvSpPr>
        <p:spPr>
          <a:xfrm>
            <a:off x="2357718" y="5091954"/>
            <a:ext cx="84626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 Investigation on the cases where the predictions do not "match" the Job Title, reveals that the descriptions match partially both categories. Data Scientist job postings include BI/DW tasks such as "ETL", "Data Collection", "Database Reporting" etc. In BI/DW job postings there is demand for "Data Science" tools such as R, Python etc. In these kind of cases both algorithms return a "false" prediction. </a:t>
            </a:r>
            <a:r>
              <a:rPr lang="en-US" sz="1600" dirty="0">
                <a:cs typeface="Arial"/>
              </a:rPr>
              <a:t>In general however,  there seems to be an alignment between the Job Title and the job description.</a:t>
            </a:r>
            <a:endParaRPr lang="en-US" dirty="0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7A8225-7DAF-4C70-8D59-81153679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39" y="1345395"/>
            <a:ext cx="8379910" cy="36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8ABD-394B-4A72-8A4A-8DF9441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1E24-2FB1-48FE-B749-2CE732B6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4170" indent="-344170"/>
            <a:endParaRPr lang="en-US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References: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[1]: Skills and Vacancy Analysis with Data Mining Techniques. Izabela A. </a:t>
            </a:r>
            <a:r>
              <a:rPr lang="en-US" dirty="0" err="1">
                <a:ea typeface="+mn-lt"/>
                <a:cs typeface="+mn-lt"/>
              </a:rPr>
              <a:t>Wowczko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>
                <a:ea typeface="+mn-lt"/>
                <a:cs typeface="+mn-lt"/>
                <a:hlinkClick r:id="rId2"/>
              </a:rPr>
              <a:t>https://www.mdpi.com/2227-9709/2/4/31/pdf</a:t>
            </a:r>
            <a:endParaRPr lang="en-US">
              <a:cs typeface="Arial"/>
            </a:endParaRPr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[2]: Data Science Dojo. Intro to text Analytics with R. </a:t>
            </a:r>
            <a:r>
              <a:rPr lang="en-US" dirty="0">
                <a:ea typeface="+mn-lt"/>
                <a:cs typeface="+mn-lt"/>
                <a:hlinkClick r:id="rId3"/>
              </a:rPr>
              <a:t>https://datasciencedojo.com/</a:t>
            </a:r>
            <a:endParaRPr lang="en-US">
              <a:cs typeface="Arial"/>
            </a:endParaRPr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[3]: Exploring The Job Market for Data Scientists and Data Analysts In Boston, New York, and Philadelphia. Brian Ward. </a:t>
            </a:r>
            <a:r>
              <a:rPr lang="en-US" dirty="0">
                <a:ea typeface="+mn-lt"/>
                <a:cs typeface="+mn-lt"/>
                <a:hlinkClick r:id="rId4"/>
              </a:rPr>
              <a:t>https://medium.com/@brianward1428/exploring-the-job-market-for-data-scientists-and-data-analysts-in-boston-new-york-and-9b3c32210334</a:t>
            </a:r>
            <a:endParaRPr lang="en-US">
              <a:cs typeface="Arial"/>
            </a:endParaRPr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[4]: Text Analysis to Monitor Evolving Job Requirements. Kimberly Coffey. </a:t>
            </a:r>
            <a:r>
              <a:rPr lang="en-US" dirty="0">
                <a:ea typeface="+mn-lt"/>
                <a:cs typeface="+mn-lt"/>
                <a:hlinkClick r:id="rId5"/>
              </a:rPr>
              <a:t>http://www.kimberlycoffey.com/blog/2016/11/text-analysis</a:t>
            </a:r>
            <a:endParaRPr lang="en-US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9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4F9F-A826-4F26-9495-110B1AF0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8FA0-84B7-47CF-8F79-C577BC56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170" indent="-344170"/>
            <a:r>
              <a:rPr lang="en-US" dirty="0">
                <a:cs typeface="Arial"/>
              </a:rPr>
              <a:t>To analyze the needs of the Greek job market for two specific job roles.</a:t>
            </a:r>
          </a:p>
          <a:p>
            <a:pPr marL="908050" lvl="1" indent="-337820">
              <a:buAutoNum type="arabicPeriod"/>
            </a:pPr>
            <a:r>
              <a:rPr lang="en-US" dirty="0">
                <a:cs typeface="Arial"/>
              </a:rPr>
              <a:t>Business Intelligence</a:t>
            </a:r>
          </a:p>
          <a:p>
            <a:pPr marL="908050" lvl="1" indent="-337820">
              <a:buAutoNum type="arabicPeriod"/>
            </a:pPr>
            <a:r>
              <a:rPr lang="en-US" dirty="0">
                <a:cs typeface="Arial"/>
              </a:rPr>
              <a:t>Data Science/Machine Learning</a:t>
            </a:r>
          </a:p>
          <a:p>
            <a:pPr marL="457200" indent="-457200"/>
            <a:r>
              <a:rPr lang="en-US" dirty="0">
                <a:cs typeface="Arial"/>
              </a:rPr>
              <a:t>The analysis intends to answer the following questions</a:t>
            </a:r>
          </a:p>
          <a:p>
            <a:pPr marL="913130" lvl="1" indent="-342900">
              <a:buAutoNum type="arabicPeriod"/>
            </a:pPr>
            <a:r>
              <a:rPr lang="en-US" dirty="0">
                <a:cs typeface="Arial"/>
              </a:rPr>
              <a:t>What are the highest in Demand skills (hard/soft/tools), in the Greek labor market, for the above roles?</a:t>
            </a:r>
          </a:p>
          <a:p>
            <a:pPr marL="913130" lvl="1" indent="-342900">
              <a:buAutoNum type="arabicPeriod"/>
            </a:pPr>
            <a:r>
              <a:rPr lang="en-US" dirty="0">
                <a:cs typeface="Arial"/>
              </a:rPr>
              <a:t>What are the most popular terms used in the job postings?</a:t>
            </a:r>
          </a:p>
          <a:p>
            <a:pPr marL="913130" lvl="1" indent="-342900">
              <a:buAutoNum type="arabicPeriod"/>
            </a:pPr>
            <a:r>
              <a:rPr lang="en-US" dirty="0">
                <a:cs typeface="Arial"/>
              </a:rPr>
              <a:t>Assess the relevance between the job title and the job description.</a:t>
            </a:r>
          </a:p>
          <a:p>
            <a:pPr marL="908050" lvl="1" indent="-33782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4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C26F-82F7-41A2-9390-2EDF170E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4E94-4566-469C-9425-8C6DBAFA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 panose="020B0604020202020204"/>
              </a:rPr>
              <a:t>Job postings between May 2019 and Aug 2019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Search Keywords: "Business Intelligence", "Data Science", "Machine Learning"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Sources: Indeed, LinkedIn, Glassdoor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Total of 74 job postings (</a:t>
            </a:r>
            <a:r>
              <a:rPr lang="en-US" sz="1400" dirty="0">
                <a:cs typeface="Arial" panose="020B0604020202020204"/>
              </a:rPr>
              <a:t>54 BI, 20 DS &amp; ML based on the job title</a:t>
            </a:r>
            <a:r>
              <a:rPr lang="en-US" dirty="0">
                <a:cs typeface="Arial" panose="020B0604020202020204"/>
              </a:rPr>
              <a:t>)</a:t>
            </a:r>
          </a:p>
          <a:p>
            <a:pPr marL="344170" indent="-344170"/>
            <a:r>
              <a:rPr lang="en-US" dirty="0">
                <a:cs typeface="Arial" panose="020B0604020202020204"/>
              </a:rPr>
              <a:t>Tools used: R, Excel</a:t>
            </a:r>
          </a:p>
        </p:txBody>
      </p:sp>
    </p:spTree>
    <p:extLst>
      <p:ext uri="{BB962C8B-B14F-4D97-AF65-F5344CB8AC3E}">
        <p14:creationId xmlns:p14="http://schemas.microsoft.com/office/powerpoint/2010/main" val="35163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97CA-D3D2-4310-84AA-2BCC6569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Highest in demand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35B3-CC48-4E33-A24B-BA64D8F1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4170" indent="-344170"/>
            <a:r>
              <a:rPr lang="en-US" dirty="0">
                <a:cs typeface="Arial"/>
              </a:rPr>
              <a:t>Methodology</a:t>
            </a:r>
          </a:p>
          <a:p>
            <a:pPr marL="795020" lvl="1" indent="-337820"/>
            <a:r>
              <a:rPr lang="en-US" dirty="0">
                <a:cs typeface="Arial"/>
              </a:rPr>
              <a:t>Text transformation and "cleansing"</a:t>
            </a:r>
          </a:p>
          <a:p>
            <a:pPr marL="1258570" lvl="2" indent="-344170"/>
            <a:r>
              <a:rPr lang="en-US" dirty="0">
                <a:cs typeface="Arial"/>
              </a:rPr>
              <a:t>Conversion to lower case</a:t>
            </a:r>
          </a:p>
          <a:p>
            <a:pPr marL="1258570" lvl="2" indent="-344170"/>
            <a:r>
              <a:rPr lang="en-US" dirty="0">
                <a:cs typeface="Arial"/>
              </a:rPr>
              <a:t>Removal of punctuation, stop-words, whitespaces and numbers</a:t>
            </a:r>
          </a:p>
          <a:p>
            <a:pPr marL="1258570" lvl="2" indent="-344170"/>
            <a:r>
              <a:rPr lang="en-US" dirty="0">
                <a:cs typeface="Arial"/>
              </a:rPr>
              <a:t>Stemming</a:t>
            </a:r>
          </a:p>
          <a:p>
            <a:pPr marL="795020" lvl="1" indent="-337820"/>
            <a:r>
              <a:rPr lang="en-US" dirty="0">
                <a:cs typeface="Arial"/>
              </a:rPr>
              <a:t>Removal of sparse terms</a:t>
            </a:r>
          </a:p>
          <a:p>
            <a:pPr marL="795020" lvl="1" indent="-337820"/>
            <a:r>
              <a:rPr lang="en-US" dirty="0">
                <a:cs typeface="Arial"/>
              </a:rPr>
              <a:t>Tokenization of job titles using 2..4 words tokenizers.</a:t>
            </a:r>
          </a:p>
          <a:p>
            <a:pPr marL="795020" lvl="1" indent="-337820"/>
            <a:r>
              <a:rPr lang="en-US" dirty="0">
                <a:cs typeface="Arial"/>
              </a:rPr>
              <a:t>Tokenization of job descriptions using 1..4 words tokenizers</a:t>
            </a:r>
          </a:p>
          <a:p>
            <a:pPr marL="795020" lvl="1" indent="-337820"/>
            <a:r>
              <a:rPr lang="en-US" dirty="0">
                <a:cs typeface="Arial"/>
              </a:rPr>
              <a:t>Manual Adjustments </a:t>
            </a:r>
          </a:p>
          <a:p>
            <a:pPr marL="795020" lvl="1" indent="-337820"/>
            <a:endParaRPr lang="en-US" dirty="0">
              <a:cs typeface="Arial"/>
            </a:endParaRPr>
          </a:p>
          <a:p>
            <a:pPr marL="1258570" lvl="2" indent="-344170"/>
            <a:endParaRPr lang="en-US" dirty="0">
              <a:cs typeface="Arial"/>
            </a:endParaRPr>
          </a:p>
          <a:p>
            <a:pPr marL="795020" lvl="1" indent="-33782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23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0F60B-DF4F-4027-B219-ED249AF2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222714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Job Titles Analysis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AA015D-8288-49DF-ABA1-0ED45F23C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16" y="1103785"/>
            <a:ext cx="5019907" cy="52149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B33EED-73EC-46F1-9757-EDFFE9549DED}"/>
              </a:ext>
            </a:extLst>
          </p:cNvPr>
          <p:cNvSpPr txBox="1"/>
          <p:nvPr/>
        </p:nvSpPr>
        <p:spPr>
          <a:xfrm>
            <a:off x="1178531" y="6317825"/>
            <a:ext cx="10222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Frequency of terms [bigrams, trigrams, 4grams] found in the Job titles. 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2F7D4F5-7E71-46E9-B75B-87106F1D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110" y="1107081"/>
            <a:ext cx="6041858" cy="52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60B-DF4F-4027-B219-ED249A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Business Intelligence Job Descriptions Analysis</a:t>
            </a:r>
            <a:endParaRPr lang="en-US" dirty="0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096FB0BB-6582-49E6-AFC8-19518B14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1787335"/>
            <a:ext cx="5326566" cy="4057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F7E2C-04E6-4741-A218-648EC78D9E53}"/>
              </a:ext>
            </a:extLst>
          </p:cNvPr>
          <p:cNvSpPr txBox="1"/>
          <p:nvPr/>
        </p:nvSpPr>
        <p:spPr>
          <a:xfrm>
            <a:off x="1093694" y="6299711"/>
            <a:ext cx="10271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of terms [1..4grams] found in Job Descriptions, labeled* as "Business Intelligence".</a:t>
            </a:r>
          </a:p>
          <a:p>
            <a:r>
              <a:rPr lang="en-US" dirty="0">
                <a:cs typeface="Arial"/>
              </a:rPr>
              <a:t>*</a:t>
            </a:r>
            <a:r>
              <a:rPr lang="en-US" sz="1000" dirty="0">
                <a:cs typeface="Arial"/>
              </a:rPr>
              <a:t>based on the job title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39A198-FFB1-4789-91D4-3FDF409F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37" y="1783217"/>
            <a:ext cx="5739008" cy="40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1829-8A0B-4E12-A9E8-D1DB3F7A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 Science Job Descriptions Analysis</a:t>
            </a:r>
            <a:endParaRPr lang="en-US" dirty="0"/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1C2E79E-252D-41D2-9FE5-6F09DACD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19" y="1317960"/>
            <a:ext cx="4880517" cy="48652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977D1EB-E2A6-4BD3-AF99-4B69BF3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92" y="1322274"/>
            <a:ext cx="5833778" cy="4869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787D1-113A-4837-9104-32AA120081B3}"/>
              </a:ext>
            </a:extLst>
          </p:cNvPr>
          <p:cNvSpPr txBox="1"/>
          <p:nvPr/>
        </p:nvSpPr>
        <p:spPr>
          <a:xfrm>
            <a:off x="1093694" y="6299711"/>
            <a:ext cx="10271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of terms [1..4grams] found in Job Descriptions, labeled* as "Data Science".</a:t>
            </a:r>
          </a:p>
          <a:p>
            <a:r>
              <a:rPr lang="en-US" dirty="0">
                <a:cs typeface="Arial"/>
              </a:rPr>
              <a:t>*</a:t>
            </a:r>
            <a:r>
              <a:rPr lang="en-US" sz="1000" dirty="0">
                <a:cs typeface="Arial"/>
              </a:rPr>
              <a:t>based on the job title</a:t>
            </a:r>
          </a:p>
        </p:txBody>
      </p:sp>
    </p:spTree>
    <p:extLst>
      <p:ext uri="{BB962C8B-B14F-4D97-AF65-F5344CB8AC3E}">
        <p14:creationId xmlns:p14="http://schemas.microsoft.com/office/powerpoint/2010/main" val="399634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3BFF-314A-42C1-92D0-AEACDF9F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Tools in Demand for BI Jobs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0B594-FAA7-4C49-BFAD-F4778907BD2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0259-433F-4777-B601-F665D93F874E}"/>
              </a:ext>
            </a:extLst>
          </p:cNvPr>
          <p:cNvSpPr txBox="1"/>
          <p:nvPr/>
        </p:nvSpPr>
        <p:spPr>
          <a:xfrm>
            <a:off x="945924" y="6059462"/>
            <a:ext cx="10498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Frequency of development tools referenced in job descriptions labeled*  as "Business Intelligence".</a:t>
            </a:r>
          </a:p>
          <a:p>
            <a:r>
              <a:rPr lang="en-US" dirty="0">
                <a:cs typeface="Arial"/>
              </a:rPr>
              <a:t>*</a:t>
            </a:r>
            <a:r>
              <a:rPr lang="en-US" sz="1000" dirty="0">
                <a:cs typeface="Arial"/>
              </a:rPr>
              <a:t>Based on Job Title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752B85C3-A7CF-4E97-8485-00E320EF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498772"/>
            <a:ext cx="10393276" cy="40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4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3BFF-314A-42C1-92D0-AEACDF9F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Tools in Demand for DS Jobs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0B594-FAA7-4C49-BFAD-F4778907BD2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BF9DD78-2FB4-44E3-B4A0-373DA990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448641"/>
            <a:ext cx="10383251" cy="4772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B8068C-706C-4F44-A5DF-584C1ABC7A33}"/>
              </a:ext>
            </a:extLst>
          </p:cNvPr>
          <p:cNvSpPr txBox="1"/>
          <p:nvPr/>
        </p:nvSpPr>
        <p:spPr>
          <a:xfrm>
            <a:off x="905818" y="6239935"/>
            <a:ext cx="10378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Frequency of development tools referenced in job descriptions labeled*  as "Data Science".</a:t>
            </a:r>
          </a:p>
          <a:p>
            <a:r>
              <a:rPr lang="en-US" dirty="0">
                <a:cs typeface="Arial"/>
              </a:rPr>
              <a:t>*</a:t>
            </a:r>
            <a:r>
              <a:rPr lang="en-US" sz="1000" dirty="0">
                <a:cs typeface="Arial"/>
              </a:rPr>
              <a:t>Based on Job Title</a:t>
            </a:r>
          </a:p>
        </p:txBody>
      </p:sp>
    </p:spTree>
    <p:extLst>
      <p:ext uri="{BB962C8B-B14F-4D97-AF65-F5344CB8AC3E}">
        <p14:creationId xmlns:p14="http://schemas.microsoft.com/office/powerpoint/2010/main" val="3109819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Madison</vt:lpstr>
      <vt:lpstr>Vacancies  Analysis author: Petros Makariadis (https://www.linkedin.com/in/pmakariadis/)</vt:lpstr>
      <vt:lpstr>Scope</vt:lpstr>
      <vt:lpstr>Facts</vt:lpstr>
      <vt:lpstr>Highest in demand skills</vt:lpstr>
      <vt:lpstr>Job Titles Analysis</vt:lpstr>
      <vt:lpstr>Business Intelligence Job Descriptions Analysis</vt:lpstr>
      <vt:lpstr>Data Science Job Descriptions Analysis</vt:lpstr>
      <vt:lpstr>Tools in Demand for BI Jobs</vt:lpstr>
      <vt:lpstr>Tools in Demand for DS Jobs</vt:lpstr>
      <vt:lpstr>Soft Skills</vt:lpstr>
      <vt:lpstr>Hard Skills</vt:lpstr>
      <vt:lpstr>Job title/Job Description Relevance</vt:lpstr>
      <vt:lpstr>Results on Test set</vt:lpstr>
      <vt:lpstr>Results on Unclassified set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1217</cp:revision>
  <dcterms:modified xsi:type="dcterms:W3CDTF">2019-09-14T16:39:25Z</dcterms:modified>
</cp:coreProperties>
</file>