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987824" y="630676"/>
            <a:ext cx="6120680" cy="55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08104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88640"/>
            <a:ext cx="50760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//</a:t>
            </a:r>
            <a:r>
              <a:rPr lang="zh-TW" altLang="en-US" sz="1400" dirty="0"/>
              <a:t>定義類別</a:t>
            </a:r>
            <a:r>
              <a:rPr lang="zh-TW" altLang="en-US" sz="1400" dirty="0" smtClean="0"/>
              <a:t>藍圖</a:t>
            </a:r>
            <a:endParaRPr lang="en-US" altLang="zh-TW" sz="1400" dirty="0" smtClean="0"/>
          </a:p>
          <a:p>
            <a:r>
              <a:rPr lang="en-US" altLang="zh-TW" sz="1400" dirty="0"/>
              <a:t>//public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可</a:t>
            </a:r>
            <a:r>
              <a:rPr lang="zh-TW" altLang="en-US" sz="1400" dirty="0"/>
              <a:t>從外部存取</a:t>
            </a:r>
          </a:p>
          <a:p>
            <a:r>
              <a:rPr lang="en-US" altLang="zh-TW" sz="1400" dirty="0"/>
              <a:t>//protected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不可</a:t>
            </a:r>
            <a:r>
              <a:rPr lang="zh-TW" altLang="en-US" sz="1400" dirty="0"/>
              <a:t>從外部存取</a:t>
            </a:r>
            <a:r>
              <a:rPr lang="zh-TW" altLang="en-US" sz="1400" dirty="0" smtClean="0"/>
              <a:t>，可被繼承</a:t>
            </a:r>
            <a:endParaRPr lang="zh-TW" altLang="en-US" sz="1400" dirty="0"/>
          </a:p>
          <a:p>
            <a:r>
              <a:rPr lang="en-US" altLang="zh-TW" sz="1400" dirty="0"/>
              <a:t>//private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不可</a:t>
            </a:r>
            <a:r>
              <a:rPr lang="zh-TW" altLang="en-US" sz="1400" dirty="0"/>
              <a:t>從外部存取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可</a:t>
            </a:r>
            <a:r>
              <a:rPr lang="zh-TW" altLang="en-US" sz="1400" dirty="0" smtClean="0"/>
              <a:t>被繼承，</a:t>
            </a:r>
            <a:endParaRPr lang="en-US" altLang="zh-TW" sz="1400" dirty="0" smtClean="0"/>
          </a:p>
          <a:p>
            <a:r>
              <a:rPr lang="en-US" altLang="zh-TW" sz="1400" dirty="0" smtClean="0"/>
              <a:t>//</a:t>
            </a:r>
            <a:r>
              <a:rPr lang="zh-TW" altLang="en-US" sz="1400" dirty="0" smtClean="0"/>
              <a:t>子類別內部亦不可存取，只能透過從原類別</a:t>
            </a:r>
            <a:endParaRPr lang="en-US" altLang="zh-TW" sz="1400" dirty="0" smtClean="0"/>
          </a:p>
          <a:p>
            <a:r>
              <a:rPr lang="en-US" altLang="zh-TW" sz="1400" dirty="0" smtClean="0"/>
              <a:t>//</a:t>
            </a:r>
            <a:r>
              <a:rPr lang="zh-TW" altLang="en-US" sz="1400" dirty="0" smtClean="0"/>
              <a:t>繼承來的存取方法進行存取</a:t>
            </a:r>
            <a:endParaRPr lang="en-US" altLang="zh-TW" sz="1400" dirty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class </a:t>
            </a:r>
            <a:r>
              <a:rPr lang="en-US" altLang="zh-TW" sz="1400" dirty="0"/>
              <a:t>Dog {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$name;</a:t>
            </a:r>
          </a:p>
          <a:p>
            <a:r>
              <a:rPr lang="en-US" altLang="zh-TW" sz="1400" dirty="0"/>
              <a:t>    protected $position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 smtClean="0"/>
              <a:t>    private $example;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    public function </a:t>
            </a:r>
            <a:r>
              <a:rPr lang="en-US" altLang="zh-TW" sz="1400" dirty="0" err="1"/>
              <a:t>moveTo</a:t>
            </a:r>
            <a:r>
              <a:rPr lang="en-US" altLang="zh-TW" sz="1400" dirty="0"/>
              <a:t> ($</a:t>
            </a:r>
            <a:r>
              <a:rPr lang="en-US" altLang="zh-TW" sz="1400" dirty="0" err="1"/>
              <a:t>x,$y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 smtClean="0"/>
              <a:t>        $</a:t>
            </a:r>
            <a:r>
              <a:rPr lang="en-US" altLang="zh-TW" sz="1400" dirty="0"/>
              <a:t>this-&gt;position['x'] = $x;</a:t>
            </a:r>
          </a:p>
          <a:p>
            <a:r>
              <a:rPr lang="en-US" altLang="zh-TW" sz="1400" dirty="0"/>
              <a:t>        $this-&gt;position['y'] = $y;</a:t>
            </a:r>
          </a:p>
          <a:p>
            <a:r>
              <a:rPr lang="en-US" altLang="zh-TW" sz="1400" dirty="0"/>
              <a:t>        return $this-&gt;position;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’);</a:t>
            </a:r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’);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r>
              <a:rPr lang="en-US" altLang="zh-TW" sz="1400" dirty="0" smtClean="0"/>
              <a:t> = 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2" name="橢圓 1"/>
          <p:cNvSpPr/>
          <p:nvPr/>
        </p:nvSpPr>
        <p:spPr>
          <a:xfrm>
            <a:off x="4860032" y="1604308"/>
            <a:ext cx="3240360" cy="13206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334" y="908720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AA33FF~AAFFFF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76056" y="1949941"/>
            <a:ext cx="37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AA33FF…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‘</a:t>
            </a:r>
            <a:r>
              <a:rPr lang="en-US" altLang="zh-TW" sz="1200" dirty="0" err="1" smtClean="0"/>
              <a:t>littleBlack</a:t>
            </a:r>
            <a:r>
              <a:rPr lang="en-US" altLang="zh-TW" sz="1200" dirty="0" smtClean="0"/>
              <a:t>’</a:t>
            </a:r>
          </a:p>
          <a:p>
            <a:r>
              <a:rPr lang="en-US" altLang="zh-TW" sz="1200" dirty="0" smtClean="0"/>
              <a:t>$position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AA3D12… / </a:t>
            </a:r>
            <a:r>
              <a:rPr lang="zh-TW" altLang="en-US" sz="1200" dirty="0" smtClean="0"/>
              <a:t>值</a:t>
            </a:r>
            <a:endParaRPr lang="en-US" altLang="zh-TW" sz="1200" dirty="0" smtClean="0"/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AA3FFF… / </a:t>
            </a:r>
            <a:r>
              <a:rPr lang="zh-TW" altLang="en-US" sz="1200" dirty="0" smtClean="0"/>
              <a:t>值</a:t>
            </a:r>
            <a:endParaRPr lang="en-US" altLang="zh-TW" sz="12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213285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CC6677~CC6670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07140" y="3140968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CF33FF~CFABFF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75856" y="3501008"/>
            <a:ext cx="219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65313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88832" y="160430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42198" y="3356992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外部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300192" y="3861048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409521" y="4159240"/>
            <a:ext cx="255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/ CF33FF… / ‘</a:t>
            </a:r>
            <a:r>
              <a:rPr lang="en-US" altLang="zh-TW" sz="1200" dirty="0" err="1" smtClean="0"/>
              <a:t>ittleRed</a:t>
            </a:r>
            <a:r>
              <a:rPr lang="en-US" altLang="zh-TW" sz="1200" dirty="0" smtClean="0"/>
              <a:t>’</a:t>
            </a:r>
          </a:p>
          <a:p>
            <a:r>
              <a:rPr lang="en-US" altLang="zh-TW" sz="1200" dirty="0" smtClean="0"/>
              <a:t>$position / CFD3FF…</a:t>
            </a:r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/ CFE3FF…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108880" y="386104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7468" y="2908083"/>
            <a:ext cx="1378548" cy="30489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refer to  instance A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724128" y="13407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$this ( instance A )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660232" y="357301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$this ( instance B )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26520" y="4226347"/>
            <a:ext cx="1389495" cy="28277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 refer to instance A</a:t>
            </a:r>
            <a:endParaRPr lang="zh-TW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644008" y="5414033"/>
            <a:ext cx="1355348" cy="2909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 refer to instance B</a:t>
            </a:r>
            <a:endParaRPr lang="zh-TW" altLang="en-US" sz="12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788024" y="2636912"/>
            <a:ext cx="216024" cy="288032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4788024" y="2924944"/>
            <a:ext cx="936104" cy="1296146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6012160" y="4869160"/>
            <a:ext cx="360040" cy="504056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定義類別時即</a:t>
            </a:r>
            <a:r>
              <a:rPr lang="zh-TW" altLang="en-US" dirty="0"/>
              <a:t>存在於記憶體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</a:t>
            </a:r>
            <a:r>
              <a:rPr lang="zh-TW" altLang="en-US" dirty="0"/>
              <a:t>實體化</a:t>
            </a:r>
            <a:r>
              <a:rPr lang="zh-TW" altLang="en-US" dirty="0" smtClean="0"/>
              <a:t>時不會</a:t>
            </a:r>
            <a:r>
              <a:rPr lang="zh-TW" altLang="en-US" dirty="0"/>
              <a:t>分配新的記憶體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</a:t>
            </a:r>
            <a:r>
              <a:rPr lang="zh-TW" altLang="en-US" dirty="0"/>
              <a:t>而是產生指標，指向相同的位址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</a:t>
            </a:r>
            <a:r>
              <a:rPr lang="zh-TW" altLang="en-US" dirty="0" smtClean="0"/>
              <a:t>所以對</a:t>
            </a:r>
            <a:r>
              <a:rPr lang="en-US" altLang="zh-TW" dirty="0"/>
              <a:t>static</a:t>
            </a:r>
            <a:r>
              <a:rPr lang="zh-TW" altLang="en-US" dirty="0"/>
              <a:t>屬性做的變動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</a:t>
            </a:r>
            <a:r>
              <a:rPr lang="zh-TW" altLang="en-US" dirty="0"/>
              <a:t>所有既存實體也會受</a:t>
            </a:r>
            <a:r>
              <a:rPr lang="zh-TW" altLang="en-US" dirty="0" smtClean="0"/>
              <a:t>影響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共用變數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針對一些不需被各自獨立的屬性或方法設定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，可以避免不必要的</a:t>
            </a:r>
            <a:r>
              <a:rPr lang="en-US" altLang="zh-TW" dirty="0" smtClean="0"/>
              <a:t>copy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95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http://missrices.pixnet.net/blog/post/28220534-%E4%BD%A0%E6%90%9E%E6%87%82%E6%8A%BD%E8%B1%A1%E9%A1%9E%E5%88%A5%E8%88%87%E4%BB%8B%E9%9D%A2%E4%BA%86%E5%97%8E%EF%BC%9F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參數型別限制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Class </a:t>
            </a:r>
            <a:r>
              <a:rPr lang="en-US" altLang="zh-TW" dirty="0" err="1" smtClean="0"/>
              <a:t>MyClassA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public $name = ‘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’;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/>
              <a:t>Class </a:t>
            </a:r>
            <a:r>
              <a:rPr lang="en-US" altLang="zh-TW" dirty="0" err="1" smtClean="0"/>
              <a:t>MyClassB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public $name = ‘</a:t>
            </a:r>
            <a:r>
              <a:rPr lang="en-US" altLang="zh-TW" dirty="0" err="1"/>
              <a:t>Ryu</a:t>
            </a:r>
            <a:r>
              <a:rPr lang="en-US" altLang="zh-TW" dirty="0"/>
              <a:t>’;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定義參數時加上型別前綴，可限制傳入的參數型別，限制的型別可以是自定義的類別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Function </a:t>
            </a:r>
            <a:r>
              <a:rPr lang="en-US" altLang="zh-TW" dirty="0" err="1" smtClean="0"/>
              <a:t>typeTest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MyClassA</a:t>
            </a:r>
            <a:r>
              <a:rPr lang="en-US" altLang="zh-TW" dirty="0" smtClean="0"/>
              <a:t> $para){</a:t>
            </a:r>
          </a:p>
          <a:p>
            <a:pPr marL="0" indent="0">
              <a:buNone/>
            </a:pPr>
            <a:r>
              <a:rPr lang="en-US" altLang="zh-TW" dirty="0" smtClean="0"/>
              <a:t>    echo $para-&gt;name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typeTest</a:t>
            </a:r>
            <a:r>
              <a:rPr lang="en-US" altLang="zh-TW" dirty="0" smtClean="0"/>
              <a:t>(new </a:t>
            </a:r>
            <a:r>
              <a:rPr lang="en-US" altLang="zh-TW" dirty="0" err="1" smtClean="0"/>
              <a:t>MyClassA</a:t>
            </a:r>
            <a:r>
              <a:rPr lang="en-US" altLang="zh-TW" dirty="0" smtClean="0"/>
              <a:t>());//</a:t>
            </a:r>
            <a:r>
              <a:rPr lang="zh-TW" altLang="en-US" dirty="0" smtClean="0"/>
              <a:t>正常執行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typeTest</a:t>
            </a:r>
            <a:r>
              <a:rPr lang="en-US" altLang="zh-TW" dirty="0"/>
              <a:t>(new </a:t>
            </a:r>
            <a:r>
              <a:rPr lang="en-US" altLang="zh-TW" dirty="0" err="1" smtClean="0"/>
              <a:t>MyClassB</a:t>
            </a:r>
            <a:r>
              <a:rPr lang="en-US" altLang="zh-TW" dirty="0" smtClean="0"/>
              <a:t>());//</a:t>
            </a:r>
            <a:r>
              <a:rPr lang="zh-TW" altLang="en-US" dirty="0" smtClean="0"/>
              <a:t>提示參數型別錯誤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738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function </a:t>
            </a:r>
            <a:r>
              <a:rPr lang="en-US" altLang="zh-TW" dirty="0" err="1" smtClean="0"/>
              <a:t>testCallable</a:t>
            </a:r>
            <a:r>
              <a:rPr lang="en-US" altLang="zh-TW" dirty="0" smtClean="0"/>
              <a:t> (callable $callback){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$callback();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unction </a:t>
            </a:r>
            <a:r>
              <a:rPr lang="en-US" altLang="zh-TW" dirty="0" err="1" smtClean="0"/>
              <a:t>cb</a:t>
            </a:r>
            <a:r>
              <a:rPr lang="en-US" altLang="zh-TW" dirty="0" smtClean="0"/>
              <a:t>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echo ‘123’;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Class Test{</a:t>
            </a:r>
          </a:p>
          <a:p>
            <a:pPr marL="0" indent="0">
              <a:buNone/>
            </a:pPr>
            <a:r>
              <a:rPr lang="en-US" altLang="zh-TW" dirty="0" smtClean="0"/>
              <a:t>	public function test(){</a:t>
            </a:r>
          </a:p>
          <a:p>
            <a:pPr marL="0" indent="0">
              <a:buNone/>
            </a:pPr>
            <a:r>
              <a:rPr lang="en-US" altLang="zh-TW" dirty="0" smtClean="0"/>
              <a:t>		echo ‘123fromtest’;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err="1" smtClean="0"/>
              <a:t>testCallable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cb</a:t>
            </a:r>
            <a:r>
              <a:rPr lang="en-US" altLang="zh-TW" dirty="0" smtClean="0"/>
              <a:t>’);//</a:t>
            </a:r>
            <a:r>
              <a:rPr lang="zh-TW" altLang="en-US" dirty="0" smtClean="0"/>
              <a:t>正常執行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testCallable</a:t>
            </a:r>
            <a:r>
              <a:rPr lang="en-US" altLang="zh-TW" dirty="0" smtClean="0"/>
              <a:t>(array(new Test(),test()));//</a:t>
            </a:r>
            <a:r>
              <a:rPr lang="zh-TW" altLang="en-US" dirty="0" smtClean="0"/>
              <a:t>正常執行，</a:t>
            </a:r>
            <a:r>
              <a:rPr lang="en-US" altLang="zh-TW" dirty="0" smtClean="0"/>
              <a:t>PHP</a:t>
            </a:r>
            <a:r>
              <a:rPr lang="zh-TW" altLang="en-US" dirty="0" smtClean="0"/>
              <a:t>也接受這種格式傳遞物件方法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testCallable</a:t>
            </a:r>
            <a:r>
              <a:rPr lang="en-US" altLang="zh-TW" dirty="0" smtClean="0"/>
              <a:t>(123);//</a:t>
            </a:r>
            <a:r>
              <a:rPr lang="zh-TW" altLang="en-US" dirty="0" smtClean="0"/>
              <a:t>提示型別錯誤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50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414</Words>
  <Application>Microsoft Office PowerPoint</Application>
  <PresentationFormat>如螢幕大小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Static關鍵字</vt:lpstr>
      <vt:lpstr>interface</vt:lpstr>
      <vt:lpstr>參數型別限制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2016-06-28T02:24:43Z</dcterms:created>
  <dcterms:modified xsi:type="dcterms:W3CDTF">2016-07-06T08:30:13Z</dcterms:modified>
</cp:coreProperties>
</file>