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50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987824" y="630676"/>
            <a:ext cx="6120680" cy="5534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08104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記憶體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9674"/>
            <a:ext cx="50760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//</a:t>
            </a:r>
            <a:r>
              <a:rPr lang="zh-TW" altLang="en-US" sz="1400" dirty="0"/>
              <a:t>定義類別</a:t>
            </a:r>
            <a:r>
              <a:rPr lang="zh-TW" altLang="en-US" sz="1400" dirty="0" smtClean="0"/>
              <a:t>藍圖</a:t>
            </a:r>
            <a:endParaRPr lang="en-US" altLang="zh-TW" sz="1400" dirty="0" smtClean="0"/>
          </a:p>
          <a:p>
            <a:r>
              <a:rPr lang="en-US" altLang="zh-TW" sz="1400" dirty="0"/>
              <a:t>//public:</a:t>
            </a:r>
            <a:r>
              <a:rPr lang="zh-TW" altLang="en-US" sz="1400" dirty="0"/>
              <a:t>可從外部存取</a:t>
            </a:r>
          </a:p>
          <a:p>
            <a:r>
              <a:rPr lang="en-US" altLang="zh-TW" sz="1400" dirty="0"/>
              <a:t>//protected:</a:t>
            </a:r>
            <a:r>
              <a:rPr lang="zh-TW" altLang="en-US" sz="1400" dirty="0"/>
              <a:t>不可從外部存取，但類別內的所有成員皆可存取</a:t>
            </a:r>
          </a:p>
          <a:p>
            <a:r>
              <a:rPr lang="en-US" altLang="zh-TW" sz="1400" dirty="0"/>
              <a:t>//private:</a:t>
            </a:r>
            <a:r>
              <a:rPr lang="zh-TW" altLang="en-US" sz="1400" dirty="0"/>
              <a:t>不可從外部存取，僅</a:t>
            </a:r>
            <a:r>
              <a:rPr lang="zh-TW" altLang="en-US" sz="1400" dirty="0" smtClean="0"/>
              <a:t>供內部區域</a:t>
            </a:r>
            <a:r>
              <a:rPr lang="zh-TW" altLang="en-US" sz="1400" dirty="0"/>
              <a:t>內的成員</a:t>
            </a:r>
            <a:r>
              <a:rPr lang="zh-TW" altLang="en-US" sz="1400" dirty="0" smtClean="0"/>
              <a:t>存取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class </a:t>
            </a:r>
            <a:r>
              <a:rPr lang="en-US" altLang="zh-TW" sz="1400" dirty="0"/>
              <a:t>Dog {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public $name;</a:t>
            </a:r>
          </a:p>
          <a:p>
            <a:r>
              <a:rPr lang="en-US" altLang="zh-TW" sz="1400" dirty="0"/>
              <a:t>    protected $position;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public function </a:t>
            </a:r>
            <a:r>
              <a:rPr lang="en-US" altLang="zh-TW" sz="1400" dirty="0" err="1"/>
              <a:t>moveTo</a:t>
            </a:r>
            <a:r>
              <a:rPr lang="en-US" altLang="zh-TW" sz="1400" dirty="0"/>
              <a:t> ($</a:t>
            </a:r>
            <a:r>
              <a:rPr lang="en-US" altLang="zh-TW" sz="1400" dirty="0" err="1"/>
              <a:t>x,$y</a:t>
            </a:r>
            <a:r>
              <a:rPr lang="en-US" altLang="zh-TW" sz="1400" dirty="0" smtClean="0"/>
              <a:t>){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private $test = ‘belong to </a:t>
            </a:r>
            <a:r>
              <a:rPr lang="en-US" altLang="zh-TW" sz="1400" dirty="0" err="1" smtClean="0"/>
              <a:t>moveTo</a:t>
            </a:r>
            <a:r>
              <a:rPr lang="en-US" altLang="zh-TW" sz="1400" dirty="0" smtClean="0"/>
              <a:t>’;</a:t>
            </a:r>
            <a:endParaRPr lang="en-US" altLang="zh-TW" sz="1400" dirty="0"/>
          </a:p>
          <a:p>
            <a:r>
              <a:rPr lang="en-US" altLang="zh-TW" sz="1400" dirty="0"/>
              <a:t>        $this-&gt;position['x'] = $x;</a:t>
            </a:r>
          </a:p>
          <a:p>
            <a:r>
              <a:rPr lang="en-US" altLang="zh-TW" sz="1400" dirty="0"/>
              <a:t>        $this-&gt;position['y'] = $y;</a:t>
            </a:r>
          </a:p>
          <a:p>
            <a:r>
              <a:rPr lang="en-US" altLang="zh-TW" sz="1400" dirty="0"/>
              <a:t>        return $this-&gt;position;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 = new Dog(‘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’);</a:t>
            </a:r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littleRed</a:t>
            </a:r>
            <a:r>
              <a:rPr lang="en-US" altLang="zh-TW" sz="1400" dirty="0" smtClean="0"/>
              <a:t> = new Dog(‘</a:t>
            </a:r>
            <a:r>
              <a:rPr lang="en-US" altLang="zh-TW" sz="1400" dirty="0" err="1" smtClean="0"/>
              <a:t>littleRed</a:t>
            </a:r>
            <a:r>
              <a:rPr lang="en-US" altLang="zh-TW" sz="1400" dirty="0" smtClean="0"/>
              <a:t>’);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cloneLittleBlack</a:t>
            </a:r>
            <a:r>
              <a:rPr lang="en-US" altLang="zh-TW" sz="1400" dirty="0" smtClean="0"/>
              <a:t> = $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;</a:t>
            </a:r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2" name="橢圓 1"/>
          <p:cNvSpPr/>
          <p:nvPr/>
        </p:nvSpPr>
        <p:spPr>
          <a:xfrm>
            <a:off x="5436096" y="1604308"/>
            <a:ext cx="2160241" cy="12241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92334" y="908720"/>
            <a:ext cx="290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Dog</a:t>
            </a:r>
            <a:r>
              <a:rPr lang="zh-TW" altLang="en-US" sz="1400" dirty="0" smtClean="0"/>
              <a:t>類別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實體物件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AA33FF~AAFFFF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68143" y="1801748"/>
            <a:ext cx="3744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$name / </a:t>
            </a:r>
            <a:r>
              <a:rPr lang="zh-TW" altLang="en-US" sz="1400" dirty="0" smtClean="0"/>
              <a:t>位置 </a:t>
            </a:r>
            <a:r>
              <a:rPr lang="en-US" altLang="zh-TW" sz="1400" dirty="0" smtClean="0"/>
              <a:t>AA33FF… / </a:t>
            </a:r>
            <a:r>
              <a:rPr lang="zh-TW" altLang="en-US" sz="1400" dirty="0" smtClean="0"/>
              <a:t>值 </a:t>
            </a:r>
            <a:r>
              <a:rPr lang="en-US" altLang="zh-TW" sz="1400" dirty="0" smtClean="0"/>
              <a:t>‘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’</a:t>
            </a:r>
          </a:p>
          <a:p>
            <a:r>
              <a:rPr lang="en-US" altLang="zh-TW" sz="1400" dirty="0" smtClean="0"/>
              <a:t>$position / </a:t>
            </a:r>
            <a:r>
              <a:rPr lang="zh-TW" altLang="en-US" sz="1400" dirty="0" smtClean="0"/>
              <a:t>位置 </a:t>
            </a:r>
            <a:r>
              <a:rPr lang="en-US" altLang="zh-TW" sz="1400" dirty="0" smtClean="0"/>
              <a:t>AA3D12… / </a:t>
            </a:r>
            <a:r>
              <a:rPr lang="zh-TW" altLang="en-US" sz="1400" dirty="0" smtClean="0"/>
              <a:t>值</a:t>
            </a:r>
            <a:endParaRPr lang="en-US" altLang="zh-TW" sz="1400" dirty="0" smtClean="0"/>
          </a:p>
          <a:p>
            <a:r>
              <a:rPr lang="en-US" altLang="zh-TW" sz="1400" dirty="0" err="1" smtClean="0"/>
              <a:t>moveTo</a:t>
            </a:r>
            <a:r>
              <a:rPr lang="en-US" altLang="zh-TW" sz="1400" dirty="0" smtClean="0"/>
              <a:t> / </a:t>
            </a:r>
            <a:r>
              <a:rPr lang="zh-TW" altLang="en-US" sz="1400" dirty="0" smtClean="0"/>
              <a:t>位置 </a:t>
            </a:r>
            <a:r>
              <a:rPr lang="en-US" altLang="zh-TW" sz="1400" dirty="0" smtClean="0"/>
              <a:t>AA3FFF… / </a:t>
            </a:r>
            <a:r>
              <a:rPr lang="zh-TW" altLang="en-US" sz="1400" dirty="0" smtClean="0"/>
              <a:t>值</a:t>
            </a:r>
            <a:endParaRPr lang="en-US" altLang="zh-TW" sz="1400" dirty="0" smtClean="0"/>
          </a:p>
          <a:p>
            <a:r>
              <a:rPr lang="en-US" altLang="zh-TW" sz="1400" dirty="0" smtClean="0"/>
              <a:t>{              }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75856" y="2132856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littleBlack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CC6677~CC6670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88478" y="2924944"/>
            <a:ext cx="290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Dog</a:t>
            </a:r>
            <a:r>
              <a:rPr lang="zh-TW" altLang="en-US" sz="1400" dirty="0" smtClean="0"/>
              <a:t>類別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實體物件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CF33FF~CFABFF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70043" y="3789040"/>
            <a:ext cx="219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cloneLittleBlack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CCDDFF~CCDEF3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92080" y="468142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littleRed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CCDDFF~CCDEF3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188832" y="1604308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398382" y="1647859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外部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945090" y="2478036"/>
            <a:ext cx="730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內部區域</a:t>
            </a:r>
            <a:endParaRPr lang="zh-TW" altLang="en-US" sz="1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481530" y="3645024"/>
            <a:ext cx="2160241" cy="12241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913577" y="3842464"/>
            <a:ext cx="2554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$name / CF33FF…</a:t>
            </a:r>
          </a:p>
          <a:p>
            <a:r>
              <a:rPr lang="en-US" altLang="zh-TW" sz="1400" dirty="0" smtClean="0"/>
              <a:t>$position / CFD3FF…</a:t>
            </a:r>
          </a:p>
          <a:p>
            <a:r>
              <a:rPr lang="en-US" altLang="zh-TW" sz="1400" dirty="0" err="1" smtClean="0"/>
              <a:t>moveTo</a:t>
            </a:r>
            <a:r>
              <a:rPr lang="en-US" altLang="zh-TW" sz="1400" dirty="0" smtClean="0"/>
              <a:t> / CFE3FF…</a:t>
            </a:r>
          </a:p>
          <a:p>
            <a:r>
              <a:rPr lang="en-US" altLang="zh-TW" sz="1400" dirty="0" smtClean="0"/>
              <a:t>{              }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290218" y="3645024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990524" y="4518752"/>
            <a:ext cx="730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內部區域</a:t>
            </a:r>
            <a:endParaRPr lang="zh-TW" altLang="en-US" sz="1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37468" y="2908083"/>
            <a:ext cx="2710696" cy="77751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3275856" y="2886035"/>
            <a:ext cx="277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$name 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CC6677 / </a:t>
            </a:r>
            <a:r>
              <a:rPr lang="zh-TW" altLang="en-US" sz="1200" dirty="0"/>
              <a:t>值</a:t>
            </a:r>
            <a:r>
              <a:rPr lang="en-US" altLang="zh-TW" sz="1200" dirty="0" smtClean="0"/>
              <a:t> AA33FF…</a:t>
            </a:r>
          </a:p>
          <a:p>
            <a:r>
              <a:rPr lang="en-US" altLang="zh-TW" sz="1200" dirty="0" smtClean="0"/>
              <a:t>$position 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CC6678 / </a:t>
            </a:r>
            <a:r>
              <a:rPr lang="zh-TW" altLang="en-US" sz="1200" dirty="0" smtClean="0"/>
              <a:t>值 </a:t>
            </a:r>
            <a:r>
              <a:rPr lang="en-US" altLang="zh-TW" sz="1200" dirty="0" smtClean="0"/>
              <a:t>AA3D12…</a:t>
            </a:r>
          </a:p>
          <a:p>
            <a:r>
              <a:rPr lang="en-US" altLang="zh-TW" sz="1200" dirty="0" err="1" smtClean="0"/>
              <a:t>moveTo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CC6679 / </a:t>
            </a:r>
            <a:r>
              <a:rPr lang="zh-TW" altLang="en-US" sz="1200" dirty="0" smtClean="0"/>
              <a:t>值 </a:t>
            </a:r>
            <a:r>
              <a:rPr lang="en-US" altLang="zh-TW" sz="1200" dirty="0" smtClean="0"/>
              <a:t>AA3FFF…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236201" y="1340768"/>
            <a:ext cx="47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338030" y="3356992"/>
            <a:ext cx="47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20708" y="4514379"/>
            <a:ext cx="1355348" cy="53657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720708" y="4437112"/>
            <a:ext cx="10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… …</a:t>
            </a:r>
          </a:p>
          <a:p>
            <a:r>
              <a:rPr lang="en-US" altLang="zh-TW" sz="1200" dirty="0" smtClean="0"/>
              <a:t>… …</a:t>
            </a:r>
          </a:p>
          <a:p>
            <a:r>
              <a:rPr lang="en-US" altLang="zh-TW" sz="1200" dirty="0" smtClean="0"/>
              <a:t>… …</a:t>
            </a:r>
          </a:p>
        </p:txBody>
      </p:sp>
      <p:sp>
        <p:nvSpPr>
          <p:cNvPr id="42" name="矩形 41"/>
          <p:cNvSpPr/>
          <p:nvPr/>
        </p:nvSpPr>
        <p:spPr>
          <a:xfrm>
            <a:off x="5364088" y="5442320"/>
            <a:ext cx="1355348" cy="38875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364088" y="5373216"/>
            <a:ext cx="107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… …</a:t>
            </a:r>
          </a:p>
          <a:p>
            <a:r>
              <a:rPr lang="en-US" altLang="zh-TW" sz="1200" dirty="0" smtClean="0"/>
              <a:t>… …</a:t>
            </a:r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5192334" y="1912085"/>
            <a:ext cx="752756" cy="1084867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5220072" y="2132856"/>
            <a:ext cx="752756" cy="1084867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292080" y="2416142"/>
            <a:ext cx="648072" cy="981847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4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258</Words>
  <Application>Microsoft Office PowerPoint</Application>
  <PresentationFormat>如螢幕大小 (4:3)</PresentationFormat>
  <Paragraphs>59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2016-06-28T02:24:43Z</dcterms:created>
  <dcterms:modified xsi:type="dcterms:W3CDTF">2016-06-28T08:40:22Z</dcterms:modified>
</cp:coreProperties>
</file>