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987824" y="630676"/>
            <a:ext cx="6120680" cy="55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88640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定義類別</a:t>
            </a:r>
            <a:r>
              <a:rPr lang="zh-TW" altLang="en-US" sz="1400" dirty="0" smtClean="0"/>
              <a:t>藍圖</a:t>
            </a:r>
            <a:endParaRPr lang="en-US" altLang="zh-TW" sz="1400" dirty="0" smtClean="0"/>
          </a:p>
          <a:p>
            <a:r>
              <a:rPr lang="en-US" altLang="zh-TW" sz="1400" dirty="0"/>
              <a:t>//public:</a:t>
            </a:r>
            <a:r>
              <a:rPr lang="zh-TW" altLang="en-US" sz="1400" dirty="0"/>
              <a:t>可從外部存取</a:t>
            </a:r>
          </a:p>
          <a:p>
            <a:r>
              <a:rPr lang="en-US" altLang="zh-TW" sz="1400" dirty="0"/>
              <a:t>//protected:</a:t>
            </a:r>
            <a:r>
              <a:rPr lang="zh-TW" altLang="en-US" sz="1400" dirty="0"/>
              <a:t>不可從外部存取</a:t>
            </a:r>
            <a:r>
              <a:rPr lang="zh-TW" altLang="en-US" sz="1400" dirty="0" smtClean="0"/>
              <a:t>，可被繼承</a:t>
            </a:r>
            <a:endParaRPr lang="zh-TW" altLang="en-US" sz="1400" dirty="0"/>
          </a:p>
          <a:p>
            <a:r>
              <a:rPr lang="en-US" altLang="zh-TW" sz="1400" dirty="0"/>
              <a:t>//private:</a:t>
            </a:r>
            <a:r>
              <a:rPr lang="zh-TW" altLang="en-US" sz="1400" dirty="0"/>
              <a:t>不可從外部存取</a:t>
            </a:r>
            <a:r>
              <a:rPr lang="zh-TW" altLang="en-US" sz="1400" dirty="0" smtClean="0"/>
              <a:t>，無法被繼承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class </a:t>
            </a:r>
            <a:r>
              <a:rPr lang="en-US" altLang="zh-TW" sz="1400" dirty="0"/>
              <a:t>Dog {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$name;</a:t>
            </a:r>
          </a:p>
          <a:p>
            <a:r>
              <a:rPr lang="en-US" altLang="zh-TW" sz="1400" dirty="0"/>
              <a:t>    protected $position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 </a:t>
            </a:r>
            <a:r>
              <a:rPr lang="en-US" altLang="zh-TW" sz="1400" dirty="0" smtClean="0"/>
              <a:t>   private $example;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    public function </a:t>
            </a:r>
            <a:r>
              <a:rPr lang="en-US" altLang="zh-TW" sz="1400" dirty="0" err="1"/>
              <a:t>moveTo</a:t>
            </a:r>
            <a:r>
              <a:rPr lang="en-US" altLang="zh-TW" sz="1400" dirty="0"/>
              <a:t> ($</a:t>
            </a:r>
            <a:r>
              <a:rPr lang="en-US" altLang="zh-TW" sz="1400" dirty="0" err="1"/>
              <a:t>x,$y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 smtClean="0"/>
              <a:t>        $</a:t>
            </a:r>
            <a:r>
              <a:rPr lang="en-US" altLang="zh-TW" sz="1400" dirty="0"/>
              <a:t>this-&gt;position['x'] = $x;</a:t>
            </a:r>
          </a:p>
          <a:p>
            <a:r>
              <a:rPr lang="en-US" altLang="zh-TW" sz="1400" dirty="0"/>
              <a:t>        $this-&gt;position['y'] = $y;</a:t>
            </a:r>
          </a:p>
          <a:p>
            <a:r>
              <a:rPr lang="en-US" altLang="zh-TW" sz="1400" dirty="0"/>
              <a:t>        return $this-&gt;position;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’);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’);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r>
              <a:rPr lang="en-US" altLang="zh-TW" sz="1400" dirty="0" smtClean="0"/>
              <a:t> = 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" name="橢圓 1"/>
          <p:cNvSpPr/>
          <p:nvPr/>
        </p:nvSpPr>
        <p:spPr>
          <a:xfrm>
            <a:off x="4860032" y="1604308"/>
            <a:ext cx="3240360" cy="13206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334" y="908720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AA33FF~AAFFFF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76056" y="1949941"/>
            <a:ext cx="37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AA33FF…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‘</a:t>
            </a:r>
            <a:r>
              <a:rPr lang="en-US" altLang="zh-TW" sz="1200" dirty="0" err="1" smtClean="0"/>
              <a:t>littleBlack</a:t>
            </a:r>
            <a:r>
              <a:rPr lang="en-US" altLang="zh-TW" sz="1200" dirty="0" smtClean="0"/>
              <a:t>’</a:t>
            </a:r>
          </a:p>
          <a:p>
            <a:r>
              <a:rPr lang="en-US" altLang="zh-TW" sz="1200" dirty="0" smtClean="0"/>
              <a:t>$position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AA3D12…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AA3FFF… / </a:t>
            </a:r>
            <a:r>
              <a:rPr lang="zh-TW" altLang="en-US" sz="1200" dirty="0" smtClean="0"/>
              <a:t>值</a:t>
            </a:r>
            <a:endParaRPr lang="en-US" altLang="zh-TW" sz="1200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213285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CC6677~CC6670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07140" y="3140968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CF33FF~CFABFF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75856" y="3501008"/>
            <a:ext cx="219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65313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88832" y="160430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42198" y="3356992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外部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300192" y="3861048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409521" y="4159240"/>
            <a:ext cx="255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/ CF33FF</a:t>
            </a:r>
            <a:r>
              <a:rPr lang="en-US" altLang="zh-TW" sz="1200" dirty="0" smtClean="0"/>
              <a:t>… / ‘</a:t>
            </a:r>
            <a:r>
              <a:rPr lang="en-US" altLang="zh-TW" sz="1200" dirty="0" err="1" smtClean="0"/>
              <a:t>ittleRed</a:t>
            </a:r>
            <a:r>
              <a:rPr lang="en-US" altLang="zh-TW" sz="1200" dirty="0" smtClean="0"/>
              <a:t>’</a:t>
            </a:r>
            <a:endParaRPr lang="en-US" altLang="zh-TW" sz="1200" dirty="0" smtClean="0"/>
          </a:p>
          <a:p>
            <a:r>
              <a:rPr lang="en-US" altLang="zh-TW" sz="1200" dirty="0" smtClean="0"/>
              <a:t>$</a:t>
            </a:r>
            <a:r>
              <a:rPr lang="en-US" altLang="zh-TW" sz="1200" dirty="0" smtClean="0"/>
              <a:t>position / CFD3FF…</a:t>
            </a:r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/ CFE3FF</a:t>
            </a:r>
            <a:r>
              <a:rPr lang="en-US" altLang="zh-TW" sz="1200" dirty="0" smtClean="0"/>
              <a:t>…</a:t>
            </a:r>
            <a:endParaRPr lang="en-US" altLang="zh-TW" sz="120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7108880" y="386104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7468" y="2908083"/>
            <a:ext cx="1378548" cy="30489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refer to 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instance A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724128" y="13407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( instance A )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660232" y="357301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</a:t>
            </a:r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( </a:t>
            </a:r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instance </a:t>
            </a:r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 )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26520" y="4226347"/>
            <a:ext cx="1389495" cy="28277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refer </a:t>
            </a:r>
            <a:r>
              <a:rPr lang="en-US" altLang="zh-TW" sz="1200" dirty="0" smtClean="0"/>
              <a:t>to instance </a:t>
            </a:r>
            <a:r>
              <a:rPr lang="en-US" altLang="zh-TW" sz="1200" dirty="0" smtClean="0"/>
              <a:t>A</a:t>
            </a:r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644008" y="5414033"/>
            <a:ext cx="1355348" cy="2909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 refer to </a:t>
            </a:r>
            <a:r>
              <a:rPr lang="en-US" altLang="zh-TW" sz="1200" dirty="0" smtClean="0"/>
              <a:t>instance B</a:t>
            </a:r>
            <a:endParaRPr lang="zh-TW" altLang="en-US" sz="12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788024" y="2636912"/>
            <a:ext cx="216024" cy="288032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4788024" y="2924944"/>
            <a:ext cx="936104" cy="129614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012160" y="4869160"/>
            <a:ext cx="360040" cy="504056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84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227</Words>
  <Application>Microsoft Office PowerPoint</Application>
  <PresentationFormat>如螢幕大小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Vera</cp:lastModifiedBy>
  <cp:revision>21</cp:revision>
  <dcterms:created xsi:type="dcterms:W3CDTF">2016-06-28T02:24:43Z</dcterms:created>
  <dcterms:modified xsi:type="dcterms:W3CDTF">2016-07-01T13:25:04Z</dcterms:modified>
</cp:coreProperties>
</file>