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33" y="3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2016/6/29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2016/6/29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2016/6/29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2016/6/29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2987824" y="630676"/>
            <a:ext cx="6120680" cy="55346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508104" y="1886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記憶體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0" y="116632"/>
            <a:ext cx="507605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//</a:t>
            </a:r>
            <a:r>
              <a:rPr lang="zh-TW" altLang="en-US" sz="1400" dirty="0"/>
              <a:t>定義類別</a:t>
            </a:r>
            <a:r>
              <a:rPr lang="zh-TW" altLang="en-US" sz="1400" dirty="0" smtClean="0"/>
              <a:t>藍圖</a:t>
            </a:r>
            <a:endParaRPr lang="en-US" altLang="zh-TW" sz="1400" dirty="0" smtClean="0"/>
          </a:p>
          <a:p>
            <a:r>
              <a:rPr lang="en-US" altLang="zh-TW" sz="1400" dirty="0"/>
              <a:t>//public:</a:t>
            </a:r>
            <a:r>
              <a:rPr lang="zh-TW" altLang="en-US" sz="1400" dirty="0"/>
              <a:t>可從外部存取</a:t>
            </a:r>
          </a:p>
          <a:p>
            <a:r>
              <a:rPr lang="en-US" altLang="zh-TW" sz="1400" dirty="0"/>
              <a:t>//protected:</a:t>
            </a:r>
            <a:r>
              <a:rPr lang="zh-TW" altLang="en-US" sz="1400" dirty="0"/>
              <a:t>不可從外部存取，但類別內的所有成員皆可存取</a:t>
            </a:r>
          </a:p>
          <a:p>
            <a:r>
              <a:rPr lang="en-US" altLang="zh-TW" sz="1400" dirty="0"/>
              <a:t>//private:</a:t>
            </a:r>
            <a:r>
              <a:rPr lang="zh-TW" altLang="en-US" sz="1400" dirty="0"/>
              <a:t>不可從外部存取，僅</a:t>
            </a:r>
            <a:r>
              <a:rPr lang="zh-TW" altLang="en-US" sz="1400" dirty="0" smtClean="0"/>
              <a:t>供內部區域</a:t>
            </a:r>
            <a:r>
              <a:rPr lang="zh-TW" altLang="en-US" sz="1400" dirty="0"/>
              <a:t>內的成員</a:t>
            </a:r>
            <a:r>
              <a:rPr lang="zh-TW" altLang="en-US" sz="1400" dirty="0" smtClean="0"/>
              <a:t>存取</a:t>
            </a:r>
            <a:endParaRPr lang="en-US" altLang="zh-TW" sz="1400" dirty="0" smtClean="0"/>
          </a:p>
          <a:p>
            <a:endParaRPr lang="en-US" altLang="zh-TW" sz="1400" dirty="0" smtClean="0"/>
          </a:p>
          <a:p>
            <a:r>
              <a:rPr lang="en-US" altLang="zh-TW" sz="1400" dirty="0" smtClean="0"/>
              <a:t>class </a:t>
            </a:r>
            <a:r>
              <a:rPr lang="en-US" altLang="zh-TW" sz="1400" dirty="0"/>
              <a:t>Dog {</a:t>
            </a:r>
          </a:p>
          <a:p>
            <a:endParaRPr lang="en-US" altLang="zh-TW" sz="1400" dirty="0"/>
          </a:p>
          <a:p>
            <a:r>
              <a:rPr lang="en-US" altLang="zh-TW" sz="1400" dirty="0"/>
              <a:t>    public $name;</a:t>
            </a:r>
          </a:p>
          <a:p>
            <a:r>
              <a:rPr lang="en-US" altLang="zh-TW" sz="1400" dirty="0"/>
              <a:t>    protected $position;</a:t>
            </a:r>
          </a:p>
          <a:p>
            <a:endParaRPr lang="en-US" altLang="zh-TW" sz="1400" dirty="0"/>
          </a:p>
          <a:p>
            <a:r>
              <a:rPr lang="en-US" altLang="zh-TW" sz="1400" dirty="0"/>
              <a:t>    public function </a:t>
            </a:r>
            <a:r>
              <a:rPr lang="en-US" altLang="zh-TW" sz="1400" dirty="0" err="1"/>
              <a:t>moveTo</a:t>
            </a:r>
            <a:r>
              <a:rPr lang="en-US" altLang="zh-TW" sz="1400" dirty="0"/>
              <a:t> ($</a:t>
            </a:r>
            <a:r>
              <a:rPr lang="en-US" altLang="zh-TW" sz="1400" dirty="0" err="1"/>
              <a:t>x,$y</a:t>
            </a:r>
            <a:r>
              <a:rPr lang="en-US" altLang="zh-TW" sz="1400" dirty="0" smtClean="0"/>
              <a:t>){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private $test = ‘belong to </a:t>
            </a:r>
            <a:r>
              <a:rPr lang="en-US" altLang="zh-TW" sz="1400" dirty="0" err="1" smtClean="0"/>
              <a:t>moveTo</a:t>
            </a:r>
            <a:r>
              <a:rPr lang="en-US" altLang="zh-TW" sz="1400" dirty="0" smtClean="0"/>
              <a:t>’;</a:t>
            </a:r>
            <a:endParaRPr lang="en-US" altLang="zh-TW" sz="1400" dirty="0"/>
          </a:p>
          <a:p>
            <a:r>
              <a:rPr lang="en-US" altLang="zh-TW" sz="1400" dirty="0"/>
              <a:t>        $this-&gt;position['x'] = $x;</a:t>
            </a:r>
          </a:p>
          <a:p>
            <a:r>
              <a:rPr lang="en-US" altLang="zh-TW" sz="1400" dirty="0"/>
              <a:t>        $this-&gt;position['y'] = $y;</a:t>
            </a:r>
          </a:p>
          <a:p>
            <a:r>
              <a:rPr lang="en-US" altLang="zh-TW" sz="1400" dirty="0"/>
              <a:t>        return $this-&gt;position;</a:t>
            </a:r>
          </a:p>
          <a:p>
            <a:r>
              <a:rPr lang="en-US" altLang="zh-TW" sz="1400" dirty="0"/>
              <a:t>    </a:t>
            </a:r>
            <a:r>
              <a:rPr lang="en-US" altLang="zh-TW" sz="1400" dirty="0" smtClean="0"/>
              <a:t>}</a:t>
            </a:r>
          </a:p>
          <a:p>
            <a:endParaRPr lang="en-US" altLang="zh-TW" sz="1400" dirty="0"/>
          </a:p>
          <a:p>
            <a:r>
              <a:rPr lang="en-US" altLang="zh-TW" sz="1400" dirty="0" smtClean="0"/>
              <a:t>}</a:t>
            </a:r>
          </a:p>
          <a:p>
            <a:endParaRPr lang="en-US" altLang="zh-TW" sz="1400" dirty="0"/>
          </a:p>
          <a:p>
            <a:r>
              <a:rPr lang="en-US" altLang="zh-TW" sz="1400" dirty="0" smtClean="0"/>
              <a:t>$</a:t>
            </a:r>
            <a:r>
              <a:rPr lang="en-US" altLang="zh-TW" sz="1400" dirty="0" err="1" smtClean="0"/>
              <a:t>littleBlack</a:t>
            </a:r>
            <a:r>
              <a:rPr lang="en-US" altLang="zh-TW" sz="1400" dirty="0" smtClean="0"/>
              <a:t> = new Dog(‘</a:t>
            </a:r>
            <a:r>
              <a:rPr lang="en-US" altLang="zh-TW" sz="1400" dirty="0" err="1" smtClean="0"/>
              <a:t>littleBlack</a:t>
            </a:r>
            <a:r>
              <a:rPr lang="en-US" altLang="zh-TW" sz="1400" dirty="0" smtClean="0"/>
              <a:t>’);</a:t>
            </a:r>
          </a:p>
          <a:p>
            <a:r>
              <a:rPr lang="en-US" altLang="zh-TW" sz="1400" dirty="0" smtClean="0"/>
              <a:t>$</a:t>
            </a:r>
            <a:r>
              <a:rPr lang="en-US" altLang="zh-TW" sz="1400" dirty="0" err="1" smtClean="0"/>
              <a:t>littleRed</a:t>
            </a:r>
            <a:r>
              <a:rPr lang="en-US" altLang="zh-TW" sz="1400" dirty="0" smtClean="0"/>
              <a:t> = new Dog(‘</a:t>
            </a:r>
            <a:r>
              <a:rPr lang="en-US" altLang="zh-TW" sz="1400" dirty="0" err="1" smtClean="0"/>
              <a:t>littleRed</a:t>
            </a:r>
            <a:r>
              <a:rPr lang="en-US" altLang="zh-TW" sz="1400" dirty="0" smtClean="0"/>
              <a:t>’);</a:t>
            </a:r>
          </a:p>
          <a:p>
            <a:endParaRPr lang="en-US" altLang="zh-TW" sz="1400" dirty="0"/>
          </a:p>
          <a:p>
            <a:r>
              <a:rPr lang="en-US" altLang="zh-TW" sz="1400" dirty="0" smtClean="0"/>
              <a:t>$</a:t>
            </a:r>
            <a:r>
              <a:rPr lang="en-US" altLang="zh-TW" sz="1400" dirty="0" err="1" smtClean="0"/>
              <a:t>cloneLittleBlack</a:t>
            </a:r>
            <a:r>
              <a:rPr lang="en-US" altLang="zh-TW" sz="1400" dirty="0" smtClean="0"/>
              <a:t> = $</a:t>
            </a:r>
            <a:r>
              <a:rPr lang="en-US" altLang="zh-TW" sz="1400" dirty="0" err="1" smtClean="0"/>
              <a:t>littleBlack</a:t>
            </a:r>
            <a:r>
              <a:rPr lang="en-US" altLang="zh-TW" sz="1400" dirty="0" smtClean="0"/>
              <a:t>;</a:t>
            </a:r>
          </a:p>
          <a:p>
            <a:endParaRPr lang="en-US" altLang="zh-TW" sz="1400" dirty="0"/>
          </a:p>
          <a:p>
            <a:endParaRPr lang="zh-TW" altLang="en-US" sz="1400" dirty="0"/>
          </a:p>
        </p:txBody>
      </p:sp>
      <p:sp>
        <p:nvSpPr>
          <p:cNvPr id="2" name="橢圓 1"/>
          <p:cNvSpPr/>
          <p:nvPr/>
        </p:nvSpPr>
        <p:spPr>
          <a:xfrm>
            <a:off x="4860032" y="1604308"/>
            <a:ext cx="3240360" cy="1320636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192334" y="908720"/>
            <a:ext cx="2908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Dog</a:t>
            </a:r>
            <a:r>
              <a:rPr lang="zh-TW" altLang="en-US" sz="1400" dirty="0" smtClean="0"/>
              <a:t>類別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實體物件</a:t>
            </a:r>
            <a:endParaRPr lang="en-US" altLang="zh-TW" sz="1400" dirty="0" smtClean="0"/>
          </a:p>
          <a:p>
            <a:r>
              <a:rPr lang="zh-TW" altLang="en-US" sz="1400" dirty="0" smtClean="0"/>
              <a:t>記憶體位置</a:t>
            </a:r>
            <a:r>
              <a:rPr lang="en-US" altLang="zh-TW" sz="1400" dirty="0" smtClean="0"/>
              <a:t>: AA33FF~AAFFFF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076056" y="1844824"/>
            <a:ext cx="3744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$name / </a:t>
            </a:r>
            <a:r>
              <a:rPr lang="zh-TW" altLang="en-US" sz="1200" dirty="0" smtClean="0"/>
              <a:t>位置 </a:t>
            </a:r>
            <a:r>
              <a:rPr lang="en-US" altLang="zh-TW" sz="1200" dirty="0" smtClean="0"/>
              <a:t>AA33FF… / </a:t>
            </a:r>
            <a:r>
              <a:rPr lang="zh-TW" altLang="en-US" sz="1200" dirty="0" smtClean="0"/>
              <a:t>值 </a:t>
            </a:r>
            <a:r>
              <a:rPr lang="en-US" altLang="zh-TW" sz="1200" dirty="0" smtClean="0"/>
              <a:t>‘</a:t>
            </a:r>
            <a:r>
              <a:rPr lang="en-US" altLang="zh-TW" sz="1200" dirty="0" err="1" smtClean="0"/>
              <a:t>littleBlack</a:t>
            </a:r>
            <a:r>
              <a:rPr lang="en-US" altLang="zh-TW" sz="1200" dirty="0" smtClean="0"/>
              <a:t>’</a:t>
            </a:r>
          </a:p>
          <a:p>
            <a:r>
              <a:rPr lang="en-US" altLang="zh-TW" sz="1200" dirty="0" smtClean="0"/>
              <a:t>$position / </a:t>
            </a:r>
            <a:r>
              <a:rPr lang="zh-TW" altLang="en-US" sz="1200" dirty="0" smtClean="0"/>
              <a:t>位置 </a:t>
            </a:r>
            <a:r>
              <a:rPr lang="en-US" altLang="zh-TW" sz="1200" dirty="0" smtClean="0"/>
              <a:t>AA3D12… / </a:t>
            </a:r>
            <a:r>
              <a:rPr lang="zh-TW" altLang="en-US" sz="1200" dirty="0" smtClean="0"/>
              <a:t>值</a:t>
            </a:r>
            <a:endParaRPr lang="en-US" altLang="zh-TW" sz="1200" dirty="0" smtClean="0"/>
          </a:p>
          <a:p>
            <a:r>
              <a:rPr lang="en-US" altLang="zh-TW" sz="1200" dirty="0" err="1" smtClean="0"/>
              <a:t>moveTo</a:t>
            </a:r>
            <a:r>
              <a:rPr lang="en-US" altLang="zh-TW" sz="1200" dirty="0" smtClean="0"/>
              <a:t> / </a:t>
            </a:r>
            <a:r>
              <a:rPr lang="zh-TW" altLang="en-US" sz="1200" dirty="0" smtClean="0"/>
              <a:t>位置 </a:t>
            </a:r>
            <a:r>
              <a:rPr lang="en-US" altLang="zh-TW" sz="1200" dirty="0" smtClean="0"/>
              <a:t>AA3FFF… / </a:t>
            </a:r>
            <a:r>
              <a:rPr lang="zh-TW" altLang="en-US" sz="1200" dirty="0" smtClean="0"/>
              <a:t>值</a:t>
            </a:r>
            <a:endParaRPr lang="en-US" altLang="zh-TW" sz="1200" dirty="0" smtClean="0"/>
          </a:p>
          <a:p>
            <a:r>
              <a:rPr lang="en-US" altLang="zh-TW" sz="1200" dirty="0" smtClean="0"/>
              <a:t>{      </a:t>
            </a:r>
            <a:r>
              <a:rPr lang="en-US" altLang="zh-TW" sz="1200" dirty="0" smtClean="0"/>
              <a:t>          </a:t>
            </a:r>
            <a:r>
              <a:rPr lang="en-US" altLang="zh-TW" sz="1200" dirty="0" smtClean="0"/>
              <a:t>}</a:t>
            </a:r>
            <a:endParaRPr lang="zh-TW" altLang="en-US" sz="12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275856" y="2132856"/>
            <a:ext cx="1440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變數 </a:t>
            </a:r>
            <a:r>
              <a:rPr lang="en-US" altLang="zh-TW" sz="1400" dirty="0" smtClean="0"/>
              <a:t>$</a:t>
            </a:r>
            <a:r>
              <a:rPr lang="en-US" altLang="zh-TW" sz="1400" dirty="0" err="1" smtClean="0"/>
              <a:t>littleBlack</a:t>
            </a:r>
            <a:endParaRPr lang="en-US" altLang="zh-TW" sz="1400" dirty="0" smtClean="0"/>
          </a:p>
          <a:p>
            <a:r>
              <a:rPr lang="zh-TW" altLang="en-US" sz="1400" dirty="0" smtClean="0"/>
              <a:t>記憶體位置</a:t>
            </a:r>
            <a:r>
              <a:rPr lang="en-US" altLang="zh-TW" sz="1400" dirty="0" smtClean="0"/>
              <a:t>: CC6677~CC6670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307140" y="3140968"/>
            <a:ext cx="2908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Dog</a:t>
            </a:r>
            <a:r>
              <a:rPr lang="zh-TW" altLang="en-US" sz="1400" dirty="0" smtClean="0"/>
              <a:t>類別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實體物件</a:t>
            </a:r>
            <a:endParaRPr lang="en-US" altLang="zh-TW" sz="1400" dirty="0" smtClean="0"/>
          </a:p>
          <a:p>
            <a:r>
              <a:rPr lang="zh-TW" altLang="en-US" sz="1400" dirty="0" smtClean="0"/>
              <a:t>記憶體位置</a:t>
            </a:r>
            <a:r>
              <a:rPr lang="en-US" altLang="zh-TW" sz="1400" dirty="0" smtClean="0"/>
              <a:t>: CF33FF~CFABFF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275856" y="3501008"/>
            <a:ext cx="2198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變數 </a:t>
            </a:r>
            <a:r>
              <a:rPr lang="en-US" altLang="zh-TW" sz="1400" dirty="0" smtClean="0"/>
              <a:t>$</a:t>
            </a:r>
            <a:r>
              <a:rPr lang="en-US" altLang="zh-TW" sz="1400" dirty="0" err="1" smtClean="0"/>
              <a:t>cloneLittleBlack</a:t>
            </a:r>
            <a:endParaRPr lang="en-US" altLang="zh-TW" sz="1400" dirty="0" smtClean="0"/>
          </a:p>
          <a:p>
            <a:r>
              <a:rPr lang="zh-TW" altLang="en-US" sz="1400" dirty="0" smtClean="0"/>
              <a:t>記憶體位置</a:t>
            </a:r>
            <a:r>
              <a:rPr lang="en-US" altLang="zh-TW" sz="1400" dirty="0" smtClean="0"/>
              <a:t>: CCDDFF~CCDEF3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572000" y="4653136"/>
            <a:ext cx="1440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變數 </a:t>
            </a:r>
            <a:r>
              <a:rPr lang="en-US" altLang="zh-TW" sz="1400" dirty="0" smtClean="0"/>
              <a:t>$</a:t>
            </a:r>
            <a:r>
              <a:rPr lang="en-US" altLang="zh-TW" sz="1400" dirty="0" err="1" smtClean="0"/>
              <a:t>littleRed</a:t>
            </a:r>
            <a:endParaRPr lang="en-US" altLang="zh-TW" sz="1400" dirty="0" smtClean="0"/>
          </a:p>
          <a:p>
            <a:r>
              <a:rPr lang="zh-TW" altLang="en-US" sz="1400" dirty="0" smtClean="0"/>
              <a:t>記憶體位置</a:t>
            </a:r>
            <a:r>
              <a:rPr lang="en-US" altLang="zh-TW" sz="1400" dirty="0" smtClean="0"/>
              <a:t>: CCDDFF~CCDEF3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188832" y="1604308"/>
            <a:ext cx="730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內部</a:t>
            </a:r>
            <a:endParaRPr lang="zh-TW" altLang="en-US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642198" y="3356992"/>
            <a:ext cx="730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外部</a:t>
            </a:r>
            <a:endParaRPr lang="zh-TW" altLang="en-US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148302" y="2410728"/>
            <a:ext cx="730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內部區域</a:t>
            </a:r>
            <a:endParaRPr lang="zh-TW" altLang="en-US" sz="1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6300192" y="3861048"/>
            <a:ext cx="2160241" cy="1224136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6732239" y="4058488"/>
            <a:ext cx="2554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$name / CF33FF…</a:t>
            </a:r>
          </a:p>
          <a:p>
            <a:r>
              <a:rPr lang="en-US" altLang="zh-TW" sz="1200" dirty="0" smtClean="0"/>
              <a:t>$position / CFD3FF…</a:t>
            </a:r>
          </a:p>
          <a:p>
            <a:r>
              <a:rPr lang="en-US" altLang="zh-TW" sz="1200" dirty="0" err="1" smtClean="0"/>
              <a:t>moveTo</a:t>
            </a:r>
            <a:r>
              <a:rPr lang="en-US" altLang="zh-TW" sz="1200" dirty="0" smtClean="0"/>
              <a:t> / CFE3FF…</a:t>
            </a:r>
          </a:p>
          <a:p>
            <a:r>
              <a:rPr lang="en-US" altLang="zh-TW" sz="1200" dirty="0" smtClean="0"/>
              <a:t>{              </a:t>
            </a:r>
            <a:r>
              <a:rPr lang="en-US" altLang="zh-TW" sz="1200" dirty="0" smtClean="0"/>
              <a:t>  }</a:t>
            </a:r>
            <a:endParaRPr lang="zh-TW" altLang="en-US" sz="12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7108880" y="3861048"/>
            <a:ext cx="730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內部</a:t>
            </a:r>
            <a:endParaRPr lang="zh-TW" altLang="en-US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809186" y="4622939"/>
            <a:ext cx="730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內部區域</a:t>
            </a:r>
            <a:endParaRPr lang="zh-TW" altLang="en-US" sz="1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337468" y="2908083"/>
            <a:ext cx="1378548" cy="304893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r</a:t>
            </a:r>
            <a:r>
              <a:rPr lang="en-US" altLang="zh-TW" sz="1200" dirty="0" smtClean="0"/>
              <a:t>efer to $this</a:t>
            </a:r>
            <a:endParaRPr lang="zh-TW" altLang="en-US" sz="12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6186656" y="1340768"/>
            <a:ext cx="640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$this</a:t>
            </a:r>
            <a:endParaRPr lang="zh-TW" altLang="en-US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116052" y="3573016"/>
            <a:ext cx="655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$this</a:t>
            </a:r>
            <a:endParaRPr lang="zh-TW" altLang="en-US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326520" y="4226347"/>
            <a:ext cx="1389495" cy="282773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 </a:t>
            </a:r>
            <a:r>
              <a:rPr lang="en-US" altLang="zh-TW" sz="1200" dirty="0" smtClean="0"/>
              <a:t>refer to $this</a:t>
            </a:r>
            <a:endParaRPr lang="zh-TW" altLang="en-US" sz="1200" dirty="0"/>
          </a:p>
        </p:txBody>
      </p:sp>
      <p:sp>
        <p:nvSpPr>
          <p:cNvPr id="42" name="矩形 41"/>
          <p:cNvSpPr/>
          <p:nvPr/>
        </p:nvSpPr>
        <p:spPr>
          <a:xfrm>
            <a:off x="4644008" y="5414033"/>
            <a:ext cx="1355348" cy="29093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 </a:t>
            </a:r>
            <a:r>
              <a:rPr lang="en-US" altLang="zh-TW" sz="1200" dirty="0" smtClean="0"/>
              <a:t>refer to $this</a:t>
            </a:r>
            <a:endParaRPr lang="zh-TW" altLang="en-US" sz="1200" dirty="0"/>
          </a:p>
        </p:txBody>
      </p:sp>
      <p:cxnSp>
        <p:nvCxnSpPr>
          <p:cNvPr id="45" name="直線單箭頭接點 44"/>
          <p:cNvCxnSpPr/>
          <p:nvPr/>
        </p:nvCxnSpPr>
        <p:spPr>
          <a:xfrm flipV="1">
            <a:off x="4788024" y="2636912"/>
            <a:ext cx="216024" cy="288032"/>
          </a:xfrm>
          <a:prstGeom prst="straightConnector1">
            <a:avLst/>
          </a:prstGeom>
          <a:ln w="349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V="1">
            <a:off x="4788024" y="2924944"/>
            <a:ext cx="936104" cy="1296146"/>
          </a:xfrm>
          <a:prstGeom prst="straightConnector1">
            <a:avLst/>
          </a:prstGeom>
          <a:ln w="349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V="1">
            <a:off x="6012160" y="4869160"/>
            <a:ext cx="360040" cy="504056"/>
          </a:xfrm>
          <a:prstGeom prst="straightConnector1">
            <a:avLst/>
          </a:prstGeom>
          <a:ln w="349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1846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239</Words>
  <Application>Microsoft Office PowerPoint</Application>
  <PresentationFormat>如螢幕大小 (4:3)</PresentationFormat>
  <Paragraphs>52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Vera</cp:lastModifiedBy>
  <cp:revision>18</cp:revision>
  <dcterms:created xsi:type="dcterms:W3CDTF">2016-06-28T02:24:43Z</dcterms:created>
  <dcterms:modified xsi:type="dcterms:W3CDTF">2016-06-29T15:32:23Z</dcterms:modified>
</cp:coreProperties>
</file>