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18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008" y="3347700"/>
            <a:ext cx="108012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Browser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1152128" y="3419708"/>
            <a:ext cx="1619672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95736" y="1043444"/>
            <a:ext cx="5472608" cy="576064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355976" y="611396"/>
            <a:ext cx="108012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71800" y="3338408"/>
            <a:ext cx="136815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04048" y="5003884"/>
            <a:ext cx="244827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View</a:t>
            </a:r>
          </a:p>
          <a:p>
            <a:pPr algn="ctr"/>
            <a:r>
              <a:rPr lang="en-US" altLang="zh-TW" dirty="0" smtClean="0"/>
              <a:t>(consists of html, 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, and blade syntax)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48064" y="1547500"/>
            <a:ext cx="208823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Model</a:t>
            </a:r>
          </a:p>
          <a:p>
            <a:pPr algn="ctr"/>
            <a:r>
              <a:rPr lang="en-US" altLang="zh-TW" dirty="0" smtClean="0"/>
              <a:t>(ORM)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39552" y="263865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Request(With routes)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0" idx="2"/>
            <a:endCxn id="11" idx="0"/>
          </p:cNvCxnSpPr>
          <p:nvPr/>
        </p:nvCxnSpPr>
        <p:spPr>
          <a:xfrm>
            <a:off x="3455876" y="3707740"/>
            <a:ext cx="277230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0" idx="0"/>
            <a:endCxn id="12" idx="1"/>
          </p:cNvCxnSpPr>
          <p:nvPr/>
        </p:nvCxnSpPr>
        <p:spPr>
          <a:xfrm flipV="1">
            <a:off x="3455876" y="1870666"/>
            <a:ext cx="1692188" cy="1467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7824" y="183553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CRUD requests </a:t>
            </a:r>
          </a:p>
          <a:p>
            <a:r>
              <a:rPr lang="en-US" altLang="zh-TW" dirty="0" smtClean="0"/>
              <a:t>(With </a:t>
            </a:r>
            <a:r>
              <a:rPr lang="en-US" altLang="zh-TW" dirty="0" smtClean="0"/>
              <a:t>ORM syntax)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076056" y="377974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Passing parameters and data </a:t>
            </a:r>
            <a:r>
              <a:rPr lang="en-US" altLang="zh-TW" dirty="0" smtClean="0"/>
              <a:t>with  </a:t>
            </a:r>
            <a:r>
              <a:rPr lang="en-US" altLang="zh-TW" dirty="0" smtClean="0"/>
              <a:t>multiple format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12" idx="2"/>
            <a:endCxn id="10" idx="3"/>
          </p:cNvCxnSpPr>
          <p:nvPr/>
        </p:nvCxnSpPr>
        <p:spPr>
          <a:xfrm flipH="1">
            <a:off x="4139952" y="2193831"/>
            <a:ext cx="2052228" cy="132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5508104" y="277163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Return data </a:t>
            </a:r>
            <a:r>
              <a:rPr lang="en-US" altLang="zh-TW" dirty="0" smtClean="0"/>
              <a:t>with Object format</a:t>
            </a:r>
          </a:p>
        </p:txBody>
      </p:sp>
      <p:cxnSp>
        <p:nvCxnSpPr>
          <p:cNvPr id="48" name="直線單箭頭接點 47"/>
          <p:cNvCxnSpPr>
            <a:stCxn id="11" idx="1"/>
            <a:endCxn id="10" idx="2"/>
          </p:cNvCxnSpPr>
          <p:nvPr/>
        </p:nvCxnSpPr>
        <p:spPr>
          <a:xfrm flipH="1" flipV="1">
            <a:off x="3455876" y="3707740"/>
            <a:ext cx="1548172" cy="175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627784" y="464384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Return Views</a:t>
            </a:r>
          </a:p>
          <a:p>
            <a:r>
              <a:rPr lang="en-US" altLang="zh-TW" dirty="0" smtClean="0"/>
              <a:t>(Rendering with the built-in blade engine)</a:t>
            </a:r>
            <a:endParaRPr lang="zh-TW" altLang="en-US" dirty="0"/>
          </a:p>
        </p:txBody>
      </p:sp>
      <p:sp>
        <p:nvSpPr>
          <p:cNvPr id="58" name="七邊形 57"/>
          <p:cNvSpPr/>
          <p:nvPr/>
        </p:nvSpPr>
        <p:spPr>
          <a:xfrm>
            <a:off x="1619672" y="3198908"/>
            <a:ext cx="432048" cy="432048"/>
          </a:xfrm>
          <a:prstGeom prst="hept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七邊形 58"/>
          <p:cNvSpPr/>
          <p:nvPr/>
        </p:nvSpPr>
        <p:spPr>
          <a:xfrm>
            <a:off x="4139952" y="2339588"/>
            <a:ext cx="432048" cy="432048"/>
          </a:xfrm>
          <a:prstGeom prst="hept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七邊形 59"/>
          <p:cNvSpPr/>
          <p:nvPr/>
        </p:nvSpPr>
        <p:spPr>
          <a:xfrm>
            <a:off x="5004048" y="2627620"/>
            <a:ext cx="432048" cy="432048"/>
          </a:xfrm>
          <a:prstGeom prst="hept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七邊形 60"/>
          <p:cNvSpPr/>
          <p:nvPr/>
        </p:nvSpPr>
        <p:spPr>
          <a:xfrm>
            <a:off x="4644008" y="4139788"/>
            <a:ext cx="432048" cy="432048"/>
          </a:xfrm>
          <a:prstGeom prst="hept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七邊形 61"/>
          <p:cNvSpPr/>
          <p:nvPr/>
        </p:nvSpPr>
        <p:spPr>
          <a:xfrm>
            <a:off x="4067944" y="4427820"/>
            <a:ext cx="432048" cy="432048"/>
          </a:xfrm>
          <a:prstGeom prst="hept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1520" y="63813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Create by </a:t>
            </a:r>
            <a:r>
              <a:rPr lang="en-US" altLang="zh-TW" dirty="0" err="1" smtClean="0"/>
              <a:t>Archi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668344" y="611396"/>
            <a:ext cx="118762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MySql</a:t>
            </a:r>
            <a:r>
              <a:rPr lang="en-US" altLang="zh-TW" dirty="0" smtClean="0"/>
              <a:t> DB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12" idx="0"/>
            <a:endCxn id="25" idx="1"/>
          </p:cNvCxnSpPr>
          <p:nvPr/>
        </p:nvCxnSpPr>
        <p:spPr>
          <a:xfrm flipV="1">
            <a:off x="6192180" y="796062"/>
            <a:ext cx="1476164" cy="75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2"/>
            <a:endCxn id="12" idx="3"/>
          </p:cNvCxnSpPr>
          <p:nvPr/>
        </p:nvCxnSpPr>
        <p:spPr>
          <a:xfrm flipH="1">
            <a:off x="7236296" y="980728"/>
            <a:ext cx="1025860" cy="88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868144" y="11663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Translating ORM syntax to 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query syntax</a:t>
            </a:r>
            <a:endParaRPr lang="zh-TW" altLang="en-US" dirty="0"/>
          </a:p>
        </p:txBody>
      </p:sp>
      <p:sp>
        <p:nvSpPr>
          <p:cNvPr id="36" name="七邊形 35"/>
          <p:cNvSpPr/>
          <p:nvPr/>
        </p:nvSpPr>
        <p:spPr>
          <a:xfrm>
            <a:off x="6516216" y="1066804"/>
            <a:ext cx="432048" cy="432048"/>
          </a:xfrm>
          <a:prstGeom prst="hept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740352" y="163054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Return data</a:t>
            </a:r>
            <a:endParaRPr lang="zh-TW" altLang="en-US" dirty="0"/>
          </a:p>
        </p:txBody>
      </p:sp>
      <p:sp>
        <p:nvSpPr>
          <p:cNvPr id="38" name="七邊形 37"/>
          <p:cNvSpPr/>
          <p:nvPr/>
        </p:nvSpPr>
        <p:spPr>
          <a:xfrm>
            <a:off x="7596336" y="1124744"/>
            <a:ext cx="432048" cy="432048"/>
          </a:xfrm>
          <a:prstGeom prst="hept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H="1">
            <a:off x="1152128" y="3635732"/>
            <a:ext cx="1619672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七邊形 43"/>
          <p:cNvSpPr/>
          <p:nvPr/>
        </p:nvSpPr>
        <p:spPr>
          <a:xfrm>
            <a:off x="2267744" y="3429000"/>
            <a:ext cx="432048" cy="432048"/>
          </a:xfrm>
          <a:prstGeom prst="hept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195736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Return view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77</Words>
  <Application>Microsoft Office PowerPoint</Application>
  <PresentationFormat>如螢幕大小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Vera</dc:creator>
  <cp:lastModifiedBy>Vera</cp:lastModifiedBy>
  <cp:revision>17</cp:revision>
  <dcterms:created xsi:type="dcterms:W3CDTF">2016-08-10T02:20:08Z</dcterms:created>
  <dcterms:modified xsi:type="dcterms:W3CDTF">2016-08-10T05:34:08Z</dcterms:modified>
</cp:coreProperties>
</file>