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ED7A56E-14FE-4037-96BA-1A18168273D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8B993D-BB16-4A0A-A0E7-AFF397D433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106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Codecademy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Data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 Intensive Capstone Project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Biodiversity for National Parks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9692"/>
          <a:stretch>
            <a:fillRect/>
          </a:stretch>
        </p:blipFill>
        <p:spPr bwMode="auto">
          <a:xfrm>
            <a:off x="685800" y="838200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      Data in species_info.csv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429000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Above is ten top rows of the species_info.csv file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Species_info.csv file is based on the data from National </a:t>
            </a:r>
            <a:r>
              <a:rPr lang="en-US" sz="2000" dirty="0"/>
              <a:t>P</a:t>
            </a:r>
            <a:r>
              <a:rPr lang="en-US" sz="2000" dirty="0" smtClean="0"/>
              <a:t>ark Service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file gives information about the scientific name of each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species, common name of each species, and conservation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status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There are 5541 different species in total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There are seven types of category to which species belong: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Mammal, Bird, Reptile, Amphibian, Fish, Vascular Plant, Non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Vascular Plant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7467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352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are four types of conservation status in the file: Nan(No  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Intervention) – 5363 species, Species of Concern – 151 species,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Endangered – 15 Species, Threatened – 10 species, In Recovery – 4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species 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19200"/>
            <a:ext cx="434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362200" y="304800"/>
            <a:ext cx="4221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 in species_info.csv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19200" y="533400"/>
            <a:ext cx="6890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No. of Species Vs. Conservation Status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24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609600"/>
            <a:ext cx="7771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Endangered Species and Chi-Squared Tests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" y="43434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Chi-square tests indicate that the percentage protection difference   </a:t>
            </a:r>
          </a:p>
          <a:p>
            <a:r>
              <a:rPr lang="en-US" dirty="0"/>
              <a:t> </a:t>
            </a:r>
            <a:r>
              <a:rPr lang="en-US" dirty="0" smtClean="0"/>
              <a:t>  between Mammal and Bird</a:t>
            </a:r>
            <a:r>
              <a:rPr lang="en-US" dirty="0" smtClean="0"/>
              <a:t>  is not significant and are as a result of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chance, whereas the percentage protection difference between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Mammal and Reptile is significant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Recommendations to Conservationists – The difference between  </a:t>
            </a:r>
          </a:p>
          <a:p>
            <a:r>
              <a:rPr lang="en-US" dirty="0"/>
              <a:t> </a:t>
            </a:r>
            <a:r>
              <a:rPr lang="en-US" dirty="0" smtClean="0"/>
              <a:t>  Mammal and Bird protection is not significant so they should focus on   </a:t>
            </a:r>
          </a:p>
          <a:p>
            <a:r>
              <a:rPr lang="en-US" dirty="0"/>
              <a:t> </a:t>
            </a:r>
            <a:r>
              <a:rPr lang="en-US" dirty="0" smtClean="0"/>
              <a:t>  both.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             Sheep Observations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60320"/>
          <a:stretch>
            <a:fillRect/>
          </a:stretch>
        </p:blipFill>
        <p:spPr bwMode="auto">
          <a:xfrm>
            <a:off x="2209800" y="1195388"/>
            <a:ext cx="4724399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276600"/>
            <a:ext cx="59912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The baseline conversion rate is 15% as </a:t>
            </a:r>
            <a:r>
              <a:rPr lang="en-US" sz="1800" dirty="0" smtClean="0"/>
              <a:t>last year it was recorded that 15% of sheep at Bryce National Park have foot and mouth </a:t>
            </a:r>
            <a:r>
              <a:rPr lang="en-US" sz="1800" dirty="0" smtClean="0"/>
              <a:t>disease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Level of significance used is 90%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Minimum detectable effect was calculated to be 33.3% based on minimum percent change expected (5%) and baseline conversion rate(15%)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Sample size calculated using the above information was 510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Scientists need to spend one week at Yellowstone National Park and two weeks at Bryce National Park in order to observe enough sheep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Sample size determination for foot and mouth disease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313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Codecademy Data Analysis Intensive Capstone Project</vt:lpstr>
      <vt:lpstr>      Data in species_info.csv</vt:lpstr>
      <vt:lpstr>Slide 3</vt:lpstr>
      <vt:lpstr>Slide 4</vt:lpstr>
      <vt:lpstr>Slide 5</vt:lpstr>
      <vt:lpstr>             Sheep Observations</vt:lpstr>
      <vt:lpstr>Sample size determination for foot and mouth disease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Capstone Project</dc:title>
  <dc:creator>pooja</dc:creator>
  <cp:lastModifiedBy>pooja</cp:lastModifiedBy>
  <cp:revision>30</cp:revision>
  <dcterms:created xsi:type="dcterms:W3CDTF">2018-03-03T04:33:25Z</dcterms:created>
  <dcterms:modified xsi:type="dcterms:W3CDTF">2018-03-03T08:57:06Z</dcterms:modified>
</cp:coreProperties>
</file>