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56" r:id="rId4"/>
  </p:sldIdLst>
  <p:sldSz cx="12179300" cy="9134475" type="ledger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51" y="38"/>
      </p:cViewPr>
      <p:guideLst>
        <p:guide orient="horz" pos="2877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emer, Theresa (US)" userId="56067e25-9dc5-4215-88ef-5f7306f019c5" providerId="ADAL" clId="{8888ED68-A26F-42C8-9252-EDE958FD8BE7}"/>
    <pc:docChg chg="undo custSel addSld delSld modSld sldOrd">
      <pc:chgData name="Kraemer, Theresa (US)" userId="56067e25-9dc5-4215-88ef-5f7306f019c5" providerId="ADAL" clId="{8888ED68-A26F-42C8-9252-EDE958FD8BE7}" dt="2018-04-17T21:47:29.777" v="1261" actId="1076"/>
      <pc:docMkLst>
        <pc:docMk/>
      </pc:docMkLst>
      <pc:sldChg chg="addSp delSp modSp">
        <pc:chgData name="Kraemer, Theresa (US)" userId="56067e25-9dc5-4215-88ef-5f7306f019c5" providerId="ADAL" clId="{8888ED68-A26F-42C8-9252-EDE958FD8BE7}" dt="2018-04-17T21:45:12.845" v="1206" actId="1076"/>
        <pc:sldMkLst>
          <pc:docMk/>
          <pc:sldMk cId="440875986" sldId="256"/>
        </pc:sldMkLst>
        <pc:spChg chg="mod">
          <ac:chgData name="Kraemer, Theresa (US)" userId="56067e25-9dc5-4215-88ef-5f7306f019c5" providerId="ADAL" clId="{8888ED68-A26F-42C8-9252-EDE958FD8BE7}" dt="2018-04-17T20:42:02.645" v="390" actId="1076"/>
          <ac:spMkLst>
            <pc:docMk/>
            <pc:sldMk cId="440875986" sldId="256"/>
            <ac:spMk id="4" creationId="{8FE754B3-7BB5-4F9F-B163-C0875C009360}"/>
          </ac:spMkLst>
        </pc:spChg>
        <pc:spChg chg="del mod">
          <ac:chgData name="Kraemer, Theresa (US)" userId="56067e25-9dc5-4215-88ef-5f7306f019c5" providerId="ADAL" clId="{8888ED68-A26F-42C8-9252-EDE958FD8BE7}" dt="2018-04-17T20:41:54.203" v="387" actId="478"/>
          <ac:spMkLst>
            <pc:docMk/>
            <pc:sldMk cId="440875986" sldId="256"/>
            <ac:spMk id="6" creationId="{980B9D24-5B8F-4183-B8C4-BCD5C05AF1AA}"/>
          </ac:spMkLst>
        </pc:spChg>
        <pc:spChg chg="del mod">
          <ac:chgData name="Kraemer, Theresa (US)" userId="56067e25-9dc5-4215-88ef-5f7306f019c5" providerId="ADAL" clId="{8888ED68-A26F-42C8-9252-EDE958FD8BE7}" dt="2018-04-17T20:41:54.203" v="387" actId="478"/>
          <ac:spMkLst>
            <pc:docMk/>
            <pc:sldMk cId="440875986" sldId="256"/>
            <ac:spMk id="8" creationId="{BBA8E202-8A8F-4091-9EC7-78B228CD6F73}"/>
          </ac:spMkLst>
        </pc:spChg>
        <pc:spChg chg="mod">
          <ac:chgData name="Kraemer, Theresa (US)" userId="56067e25-9dc5-4215-88ef-5f7306f019c5" providerId="ADAL" clId="{8888ED68-A26F-42C8-9252-EDE958FD8BE7}" dt="2018-04-17T21:45:12.845" v="1206" actId="1076"/>
          <ac:spMkLst>
            <pc:docMk/>
            <pc:sldMk cId="440875986" sldId="256"/>
            <ac:spMk id="11" creationId="{1F431F9E-5C8E-4F63-AB1B-F266D747FCA7}"/>
          </ac:spMkLst>
        </pc:spChg>
        <pc:spChg chg="del mod">
          <ac:chgData name="Kraemer, Theresa (US)" userId="56067e25-9dc5-4215-88ef-5f7306f019c5" providerId="ADAL" clId="{8888ED68-A26F-42C8-9252-EDE958FD8BE7}" dt="2018-04-17T20:41:54.203" v="387" actId="478"/>
          <ac:spMkLst>
            <pc:docMk/>
            <pc:sldMk cId="440875986" sldId="256"/>
            <ac:spMk id="13" creationId="{9D4C9A87-76F4-4B8F-8126-055D6BC27AA8}"/>
          </ac:spMkLst>
        </pc:spChg>
        <pc:spChg chg="del mod ord">
          <ac:chgData name="Kraemer, Theresa (US)" userId="56067e25-9dc5-4215-88ef-5f7306f019c5" providerId="ADAL" clId="{8888ED68-A26F-42C8-9252-EDE958FD8BE7}" dt="2018-04-17T20:41:54.203" v="387" actId="478"/>
          <ac:spMkLst>
            <pc:docMk/>
            <pc:sldMk cId="440875986" sldId="256"/>
            <ac:spMk id="15" creationId="{EDA08C6B-A676-43A9-84DC-188811962CCF}"/>
          </ac:spMkLst>
        </pc:spChg>
        <pc:spChg chg="del mod">
          <ac:chgData name="Kraemer, Theresa (US)" userId="56067e25-9dc5-4215-88ef-5f7306f019c5" providerId="ADAL" clId="{8888ED68-A26F-42C8-9252-EDE958FD8BE7}" dt="2018-04-17T20:41:54.203" v="387" actId="478"/>
          <ac:spMkLst>
            <pc:docMk/>
            <pc:sldMk cId="440875986" sldId="256"/>
            <ac:spMk id="19" creationId="{15014CDB-8580-4511-A17F-80C8E819EB82}"/>
          </ac:spMkLst>
        </pc:spChg>
        <pc:spChg chg="del mod">
          <ac:chgData name="Kraemer, Theresa (US)" userId="56067e25-9dc5-4215-88ef-5f7306f019c5" providerId="ADAL" clId="{8888ED68-A26F-42C8-9252-EDE958FD8BE7}" dt="2018-04-17T20:41:54.203" v="387" actId="478"/>
          <ac:spMkLst>
            <pc:docMk/>
            <pc:sldMk cId="440875986" sldId="256"/>
            <ac:spMk id="29" creationId="{0C7A0F64-92C5-437B-AF8A-C980419F13FC}"/>
          </ac:spMkLst>
        </pc:spChg>
        <pc:spChg chg="del mod">
          <ac:chgData name="Kraemer, Theresa (US)" userId="56067e25-9dc5-4215-88ef-5f7306f019c5" providerId="ADAL" clId="{8888ED68-A26F-42C8-9252-EDE958FD8BE7}" dt="2018-04-17T20:41:54.203" v="387" actId="478"/>
          <ac:spMkLst>
            <pc:docMk/>
            <pc:sldMk cId="440875986" sldId="256"/>
            <ac:spMk id="30" creationId="{49BF375C-EABE-46A6-BA37-22E8E059A086}"/>
          </ac:spMkLst>
        </pc:spChg>
        <pc:spChg chg="add mod">
          <ac:chgData name="Kraemer, Theresa (US)" userId="56067e25-9dc5-4215-88ef-5f7306f019c5" providerId="ADAL" clId="{8888ED68-A26F-42C8-9252-EDE958FD8BE7}" dt="2018-04-17T19:56:07.044" v="39" actId="164"/>
          <ac:spMkLst>
            <pc:docMk/>
            <pc:sldMk cId="440875986" sldId="256"/>
            <ac:spMk id="41" creationId="{D6E74547-DE8F-44BB-BA36-2964B6DC74C2}"/>
          </ac:spMkLst>
        </pc:spChg>
        <pc:spChg chg="add del mod ord">
          <ac:chgData name="Kraemer, Theresa (US)" userId="56067e25-9dc5-4215-88ef-5f7306f019c5" providerId="ADAL" clId="{8888ED68-A26F-42C8-9252-EDE958FD8BE7}" dt="2018-04-17T21:08:22.375" v="964" actId="478"/>
          <ac:spMkLst>
            <pc:docMk/>
            <pc:sldMk cId="440875986" sldId="256"/>
            <ac:spMk id="43" creationId="{61DEAEAF-9061-49C6-9D82-78A88A08998C}"/>
          </ac:spMkLst>
        </pc:spChg>
        <pc:spChg chg="add del mod">
          <ac:chgData name="Kraemer, Theresa (US)" userId="56067e25-9dc5-4215-88ef-5f7306f019c5" providerId="ADAL" clId="{8888ED68-A26F-42C8-9252-EDE958FD8BE7}" dt="2018-04-17T21:43:51.826" v="1188" actId="478"/>
          <ac:spMkLst>
            <pc:docMk/>
            <pc:sldMk cId="440875986" sldId="256"/>
            <ac:spMk id="56" creationId="{67005125-CF49-4222-B963-E25452B483C5}"/>
          </ac:spMkLst>
        </pc:spChg>
        <pc:spChg chg="add del">
          <ac:chgData name="Kraemer, Theresa (US)" userId="56067e25-9dc5-4215-88ef-5f7306f019c5" providerId="ADAL" clId="{8888ED68-A26F-42C8-9252-EDE958FD8BE7}" dt="2018-04-17T20:13:08.293" v="99" actId="478"/>
          <ac:spMkLst>
            <pc:docMk/>
            <pc:sldMk cId="440875986" sldId="256"/>
            <ac:spMk id="58" creationId="{6DD50107-5A28-4D81-9A3D-7825E3443A44}"/>
          </ac:spMkLst>
        </pc:spChg>
        <pc:spChg chg="add del mod">
          <ac:chgData name="Kraemer, Theresa (US)" userId="56067e25-9dc5-4215-88ef-5f7306f019c5" providerId="ADAL" clId="{8888ED68-A26F-42C8-9252-EDE958FD8BE7}" dt="2018-04-17T20:41:54.203" v="387" actId="478"/>
          <ac:spMkLst>
            <pc:docMk/>
            <pc:sldMk cId="440875986" sldId="256"/>
            <ac:spMk id="59" creationId="{237329E4-6D8B-4EC8-BB93-99BB735C56A1}"/>
          </ac:spMkLst>
        </pc:spChg>
        <pc:spChg chg="add del mod">
          <ac:chgData name="Kraemer, Theresa (US)" userId="56067e25-9dc5-4215-88ef-5f7306f019c5" providerId="ADAL" clId="{8888ED68-A26F-42C8-9252-EDE958FD8BE7}" dt="2018-04-17T21:43:53.346" v="1189" actId="478"/>
          <ac:spMkLst>
            <pc:docMk/>
            <pc:sldMk cId="440875986" sldId="256"/>
            <ac:spMk id="61" creationId="{B1B4A2F9-C3BC-456F-B754-F85246277D2A}"/>
          </ac:spMkLst>
        </pc:spChg>
        <pc:spChg chg="add del mod ord">
          <ac:chgData name="Kraemer, Theresa (US)" userId="56067e25-9dc5-4215-88ef-5f7306f019c5" providerId="ADAL" clId="{8888ED68-A26F-42C8-9252-EDE958FD8BE7}" dt="2018-04-17T21:44:16.226" v="1196" actId="478"/>
          <ac:spMkLst>
            <pc:docMk/>
            <pc:sldMk cId="440875986" sldId="256"/>
            <ac:spMk id="66" creationId="{D3EC716E-1311-4B74-92CE-D7305C80A050}"/>
          </ac:spMkLst>
        </pc:spChg>
        <pc:spChg chg="add mod">
          <ac:chgData name="Kraemer, Theresa (US)" userId="56067e25-9dc5-4215-88ef-5f7306f019c5" providerId="ADAL" clId="{8888ED68-A26F-42C8-9252-EDE958FD8BE7}" dt="2018-04-17T21:45:12.845" v="1206" actId="1076"/>
          <ac:spMkLst>
            <pc:docMk/>
            <pc:sldMk cId="440875986" sldId="256"/>
            <ac:spMk id="71" creationId="{D2828DCA-5FF8-453C-BDD9-566B2A87D0C6}"/>
          </ac:spMkLst>
        </pc:spChg>
        <pc:spChg chg="add del mod">
          <ac:chgData name="Kraemer, Theresa (US)" userId="56067e25-9dc5-4215-88ef-5f7306f019c5" providerId="ADAL" clId="{8888ED68-A26F-42C8-9252-EDE958FD8BE7}" dt="2018-04-17T20:41:54.203" v="387" actId="478"/>
          <ac:spMkLst>
            <pc:docMk/>
            <pc:sldMk cId="440875986" sldId="256"/>
            <ac:spMk id="89" creationId="{662CF6B7-2259-4E7E-B2DC-8C8C4D3EA3EA}"/>
          </ac:spMkLst>
        </pc:spChg>
        <pc:spChg chg="add del mod">
          <ac:chgData name="Kraemer, Theresa (US)" userId="56067e25-9dc5-4215-88ef-5f7306f019c5" providerId="ADAL" clId="{8888ED68-A26F-42C8-9252-EDE958FD8BE7}" dt="2018-04-17T20:41:56.701" v="388" actId="478"/>
          <ac:spMkLst>
            <pc:docMk/>
            <pc:sldMk cId="440875986" sldId="256"/>
            <ac:spMk id="93" creationId="{3D373FA2-2CBE-4BD0-B1AC-12ABD9F13647}"/>
          </ac:spMkLst>
        </pc:spChg>
        <pc:spChg chg="add mod">
          <ac:chgData name="Kraemer, Theresa (US)" userId="56067e25-9dc5-4215-88ef-5f7306f019c5" providerId="ADAL" clId="{8888ED68-A26F-42C8-9252-EDE958FD8BE7}" dt="2018-04-17T20:56:14.573" v="678" actId="255"/>
          <ac:spMkLst>
            <pc:docMk/>
            <pc:sldMk cId="440875986" sldId="256"/>
            <ac:spMk id="94" creationId="{6A617C1A-E41D-4358-9140-E5E482322B7C}"/>
          </ac:spMkLst>
        </pc:spChg>
        <pc:spChg chg="add mod">
          <ac:chgData name="Kraemer, Theresa (US)" userId="56067e25-9dc5-4215-88ef-5f7306f019c5" providerId="ADAL" clId="{8888ED68-A26F-42C8-9252-EDE958FD8BE7}" dt="2018-04-17T21:44:45.229" v="1201" actId="1076"/>
          <ac:spMkLst>
            <pc:docMk/>
            <pc:sldMk cId="440875986" sldId="256"/>
            <ac:spMk id="96" creationId="{38BE80B4-4847-47A8-AD11-FCBC2D6042BF}"/>
          </ac:spMkLst>
        </pc:spChg>
        <pc:spChg chg="add del mod">
          <ac:chgData name="Kraemer, Theresa (US)" userId="56067e25-9dc5-4215-88ef-5f7306f019c5" providerId="ADAL" clId="{8888ED68-A26F-42C8-9252-EDE958FD8BE7}" dt="2018-04-17T21:44:29.987" v="1198" actId="478"/>
          <ac:spMkLst>
            <pc:docMk/>
            <pc:sldMk cId="440875986" sldId="256"/>
            <ac:spMk id="98" creationId="{187BD127-2B18-4406-935F-A59F28860A84}"/>
          </ac:spMkLst>
        </pc:spChg>
        <pc:spChg chg="add mod">
          <ac:chgData name="Kraemer, Theresa (US)" userId="56067e25-9dc5-4215-88ef-5f7306f019c5" providerId="ADAL" clId="{8888ED68-A26F-42C8-9252-EDE958FD8BE7}" dt="2018-04-17T21:44:52.091" v="1203" actId="1076"/>
          <ac:spMkLst>
            <pc:docMk/>
            <pc:sldMk cId="440875986" sldId="256"/>
            <ac:spMk id="111" creationId="{F18806E5-19C9-4795-A2AD-05E664D1E06E}"/>
          </ac:spMkLst>
        </pc:spChg>
        <pc:spChg chg="add mod">
          <ac:chgData name="Kraemer, Theresa (US)" userId="56067e25-9dc5-4215-88ef-5f7306f019c5" providerId="ADAL" clId="{8888ED68-A26F-42C8-9252-EDE958FD8BE7}" dt="2018-04-17T21:44:52.091" v="1203" actId="1076"/>
          <ac:spMkLst>
            <pc:docMk/>
            <pc:sldMk cId="440875986" sldId="256"/>
            <ac:spMk id="112" creationId="{FC90CA53-0D39-4FCF-9AD7-4DF536E47FDE}"/>
          </ac:spMkLst>
        </pc:spChg>
        <pc:spChg chg="add mod">
          <ac:chgData name="Kraemer, Theresa (US)" userId="56067e25-9dc5-4215-88ef-5f7306f019c5" providerId="ADAL" clId="{8888ED68-A26F-42C8-9252-EDE958FD8BE7}" dt="2018-04-17T21:45:04.941" v="1205" actId="1076"/>
          <ac:spMkLst>
            <pc:docMk/>
            <pc:sldMk cId="440875986" sldId="256"/>
            <ac:spMk id="115" creationId="{282C9BFD-D40F-4F17-AFB2-B00BD405D6D2}"/>
          </ac:spMkLst>
        </pc:spChg>
        <pc:spChg chg="add mod">
          <ac:chgData name="Kraemer, Theresa (US)" userId="56067e25-9dc5-4215-88ef-5f7306f019c5" providerId="ADAL" clId="{8888ED68-A26F-42C8-9252-EDE958FD8BE7}" dt="2018-04-17T21:45:04.941" v="1205" actId="1076"/>
          <ac:spMkLst>
            <pc:docMk/>
            <pc:sldMk cId="440875986" sldId="256"/>
            <ac:spMk id="116" creationId="{82CF0A23-9802-41C7-9824-6D7749A67CEC}"/>
          </ac:spMkLst>
        </pc:spChg>
        <pc:grpChg chg="add del mod">
          <ac:chgData name="Kraemer, Theresa (US)" userId="56067e25-9dc5-4215-88ef-5f7306f019c5" providerId="ADAL" clId="{8888ED68-A26F-42C8-9252-EDE958FD8BE7}" dt="2018-04-17T20:41:54.203" v="387" actId="478"/>
          <ac:grpSpMkLst>
            <pc:docMk/>
            <pc:sldMk cId="440875986" sldId="256"/>
            <ac:grpSpMk id="42" creationId="{BB389186-C939-4516-9A9A-EB9A8E91CB95}"/>
          </ac:grpSpMkLst>
        </pc:grpChg>
        <pc:picChg chg="del mod">
          <ac:chgData name="Kraemer, Theresa (US)" userId="56067e25-9dc5-4215-88ef-5f7306f019c5" providerId="ADAL" clId="{8888ED68-A26F-42C8-9252-EDE958FD8BE7}" dt="2018-04-17T20:41:54.203" v="387" actId="478"/>
          <ac:picMkLst>
            <pc:docMk/>
            <pc:sldMk cId="440875986" sldId="256"/>
            <ac:picMk id="5" creationId="{F95607B0-78E7-4D8B-A71E-244E33995153}"/>
          </ac:picMkLst>
        </pc:picChg>
        <pc:picChg chg="del">
          <ac:chgData name="Kraemer, Theresa (US)" userId="56067e25-9dc5-4215-88ef-5f7306f019c5" providerId="ADAL" clId="{8888ED68-A26F-42C8-9252-EDE958FD8BE7}" dt="2018-04-17T19:57:59.430" v="52" actId="478"/>
          <ac:picMkLst>
            <pc:docMk/>
            <pc:sldMk cId="440875986" sldId="256"/>
            <ac:picMk id="7" creationId="{2C9CF332-5D01-4E3A-98D7-EDD8A3629CA3}"/>
          </ac:picMkLst>
        </pc:picChg>
        <pc:picChg chg="del mod">
          <ac:chgData name="Kraemer, Theresa (US)" userId="56067e25-9dc5-4215-88ef-5f7306f019c5" providerId="ADAL" clId="{8888ED68-A26F-42C8-9252-EDE958FD8BE7}" dt="2018-04-17T20:41:54.203" v="387" actId="478"/>
          <ac:picMkLst>
            <pc:docMk/>
            <pc:sldMk cId="440875986" sldId="256"/>
            <ac:picMk id="33" creationId="{A91E7D0F-F2CA-4CC4-9F9F-BD70DBFC3112}"/>
          </ac:picMkLst>
        </pc:picChg>
        <pc:picChg chg="del mod">
          <ac:chgData name="Kraemer, Theresa (US)" userId="56067e25-9dc5-4215-88ef-5f7306f019c5" providerId="ADAL" clId="{8888ED68-A26F-42C8-9252-EDE958FD8BE7}" dt="2018-04-17T20:41:54.203" v="387" actId="478"/>
          <ac:picMkLst>
            <pc:docMk/>
            <pc:sldMk cId="440875986" sldId="256"/>
            <ac:picMk id="34" creationId="{F7BF2052-8A48-4620-8006-95107EA6A598}"/>
          </ac:picMkLst>
        </pc:picChg>
        <pc:picChg chg="del mod">
          <ac:chgData name="Kraemer, Theresa (US)" userId="56067e25-9dc5-4215-88ef-5f7306f019c5" providerId="ADAL" clId="{8888ED68-A26F-42C8-9252-EDE958FD8BE7}" dt="2018-04-17T20:41:54.203" v="387" actId="478"/>
          <ac:picMkLst>
            <pc:docMk/>
            <pc:sldMk cId="440875986" sldId="256"/>
            <ac:picMk id="35" creationId="{7380F0F7-1BA6-4B57-A821-D463299F6158}"/>
          </ac:picMkLst>
        </pc:picChg>
        <pc:picChg chg="add mod">
          <ac:chgData name="Kraemer, Theresa (US)" userId="56067e25-9dc5-4215-88ef-5f7306f019c5" providerId="ADAL" clId="{8888ED68-A26F-42C8-9252-EDE958FD8BE7}" dt="2018-04-17T19:56:07.044" v="39" actId="164"/>
          <ac:picMkLst>
            <pc:docMk/>
            <pc:sldMk cId="440875986" sldId="256"/>
            <ac:picMk id="40" creationId="{1D0A16BD-2D83-46EC-87BA-382351C00567}"/>
          </ac:picMkLst>
        </pc:picChg>
        <pc:picChg chg="add del mod">
          <ac:chgData name="Kraemer, Theresa (US)" userId="56067e25-9dc5-4215-88ef-5f7306f019c5" providerId="ADAL" clId="{8888ED68-A26F-42C8-9252-EDE958FD8BE7}" dt="2018-04-17T20:11:32.411" v="88" actId="478"/>
          <ac:picMkLst>
            <pc:docMk/>
            <pc:sldMk cId="440875986" sldId="256"/>
            <ac:picMk id="45" creationId="{484F09A1-12E6-41E7-9336-54C608D25EDC}"/>
          </ac:picMkLst>
        </pc:picChg>
        <pc:picChg chg="add del">
          <ac:chgData name="Kraemer, Theresa (US)" userId="56067e25-9dc5-4215-88ef-5f7306f019c5" providerId="ADAL" clId="{8888ED68-A26F-42C8-9252-EDE958FD8BE7}" dt="2018-04-17T20:05:52.236" v="64" actId="478"/>
          <ac:picMkLst>
            <pc:docMk/>
            <pc:sldMk cId="440875986" sldId="256"/>
            <ac:picMk id="46" creationId="{30957CC6-F290-4B89-9C89-58100D80667B}"/>
          </ac:picMkLst>
        </pc:picChg>
        <pc:picChg chg="add mod">
          <ac:chgData name="Kraemer, Theresa (US)" userId="56067e25-9dc5-4215-88ef-5f7306f019c5" providerId="ADAL" clId="{8888ED68-A26F-42C8-9252-EDE958FD8BE7}" dt="2018-04-17T21:45:12.845" v="1206" actId="1076"/>
          <ac:picMkLst>
            <pc:docMk/>
            <pc:sldMk cId="440875986" sldId="256"/>
            <ac:picMk id="54" creationId="{23C1B3D1-16F7-4B05-90F3-E832871300AD}"/>
          </ac:picMkLst>
        </pc:picChg>
        <pc:picChg chg="add del mod">
          <ac:chgData name="Kraemer, Theresa (US)" userId="56067e25-9dc5-4215-88ef-5f7306f019c5" providerId="ADAL" clId="{8888ED68-A26F-42C8-9252-EDE958FD8BE7}" dt="2018-04-17T21:43:50.090" v="1187" actId="478"/>
          <ac:picMkLst>
            <pc:docMk/>
            <pc:sldMk cId="440875986" sldId="256"/>
            <ac:picMk id="60" creationId="{C5000C62-94A7-47DB-8176-58B99CDDDDA8}"/>
          </ac:picMkLst>
        </pc:picChg>
        <pc:picChg chg="add del mod">
          <ac:chgData name="Kraemer, Theresa (US)" userId="56067e25-9dc5-4215-88ef-5f7306f019c5" providerId="ADAL" clId="{8888ED68-A26F-42C8-9252-EDE958FD8BE7}" dt="2018-04-17T21:43:50.090" v="1187" actId="478"/>
          <ac:picMkLst>
            <pc:docMk/>
            <pc:sldMk cId="440875986" sldId="256"/>
            <ac:picMk id="64" creationId="{B30B281A-0970-46F5-9E95-CE8DAF16B448}"/>
          </ac:picMkLst>
        </pc:picChg>
        <pc:picChg chg="add del mod">
          <ac:chgData name="Kraemer, Theresa (US)" userId="56067e25-9dc5-4215-88ef-5f7306f019c5" providerId="ADAL" clId="{8888ED68-A26F-42C8-9252-EDE958FD8BE7}" dt="2018-04-17T20:41:09.852" v="382" actId="478"/>
          <ac:picMkLst>
            <pc:docMk/>
            <pc:sldMk cId="440875986" sldId="256"/>
            <ac:picMk id="80" creationId="{5F406BB7-92A6-4B62-9384-9A9677A997D1}"/>
          </ac:picMkLst>
        </pc:picChg>
        <pc:picChg chg="add del">
          <ac:chgData name="Kraemer, Theresa (US)" userId="56067e25-9dc5-4215-88ef-5f7306f019c5" providerId="ADAL" clId="{8888ED68-A26F-42C8-9252-EDE958FD8BE7}" dt="2018-04-17T20:27:21.281" v="349" actId="478"/>
          <ac:picMkLst>
            <pc:docMk/>
            <pc:sldMk cId="440875986" sldId="256"/>
            <ac:picMk id="91" creationId="{E15977DC-B812-4135-A786-8322BE793E47}"/>
          </ac:picMkLst>
        </pc:picChg>
        <pc:picChg chg="add del mod">
          <ac:chgData name="Kraemer, Theresa (US)" userId="56067e25-9dc5-4215-88ef-5f7306f019c5" providerId="ADAL" clId="{8888ED68-A26F-42C8-9252-EDE958FD8BE7}" dt="2018-04-17T20:41:54.203" v="387" actId="478"/>
          <ac:picMkLst>
            <pc:docMk/>
            <pc:sldMk cId="440875986" sldId="256"/>
            <ac:picMk id="92" creationId="{0347BB5C-BF09-4627-8A45-49F92552EA52}"/>
          </ac:picMkLst>
        </pc:picChg>
        <pc:picChg chg="add mod">
          <ac:chgData name="Kraemer, Theresa (US)" userId="56067e25-9dc5-4215-88ef-5f7306f019c5" providerId="ADAL" clId="{8888ED68-A26F-42C8-9252-EDE958FD8BE7}" dt="2018-04-17T21:44:46.900" v="1202" actId="1076"/>
          <ac:picMkLst>
            <pc:docMk/>
            <pc:sldMk cId="440875986" sldId="256"/>
            <ac:picMk id="95" creationId="{3D2358A0-447B-43BD-986D-4F83A713568C}"/>
          </ac:picMkLst>
        </pc:picChg>
        <pc:picChg chg="add del mod">
          <ac:chgData name="Kraemer, Theresa (US)" userId="56067e25-9dc5-4215-88ef-5f7306f019c5" providerId="ADAL" clId="{8888ED68-A26F-42C8-9252-EDE958FD8BE7}" dt="2018-04-17T21:44:27.884" v="1197" actId="478"/>
          <ac:picMkLst>
            <pc:docMk/>
            <pc:sldMk cId="440875986" sldId="256"/>
            <ac:picMk id="97" creationId="{3E5CAAEF-7649-466A-AA9D-A8F3053346AD}"/>
          </ac:picMkLst>
        </pc:picChg>
        <pc:picChg chg="add mod">
          <ac:chgData name="Kraemer, Theresa (US)" userId="56067e25-9dc5-4215-88ef-5f7306f019c5" providerId="ADAL" clId="{8888ED68-A26F-42C8-9252-EDE958FD8BE7}" dt="2018-04-17T21:44:52.091" v="1203" actId="1076"/>
          <ac:picMkLst>
            <pc:docMk/>
            <pc:sldMk cId="440875986" sldId="256"/>
            <ac:picMk id="108" creationId="{9C21107E-1C02-48EA-869E-FB4F7335FA12}"/>
          </ac:picMkLst>
        </pc:picChg>
        <pc:picChg chg="add mod">
          <ac:chgData name="Kraemer, Theresa (US)" userId="56067e25-9dc5-4215-88ef-5f7306f019c5" providerId="ADAL" clId="{8888ED68-A26F-42C8-9252-EDE958FD8BE7}" dt="2018-04-17T21:44:52.091" v="1203" actId="1076"/>
          <ac:picMkLst>
            <pc:docMk/>
            <pc:sldMk cId="440875986" sldId="256"/>
            <ac:picMk id="109" creationId="{2CF4BACE-9CF0-432E-9463-90E9F8A887C7}"/>
          </ac:picMkLst>
        </pc:picChg>
        <pc:picChg chg="add mod">
          <ac:chgData name="Kraemer, Theresa (US)" userId="56067e25-9dc5-4215-88ef-5f7306f019c5" providerId="ADAL" clId="{8888ED68-A26F-42C8-9252-EDE958FD8BE7}" dt="2018-04-17T21:45:04.941" v="1205" actId="1076"/>
          <ac:picMkLst>
            <pc:docMk/>
            <pc:sldMk cId="440875986" sldId="256"/>
            <ac:picMk id="114" creationId="{753F8966-7FE3-494E-BB5F-E84DF9567AF6}"/>
          </ac:picMkLst>
        </pc:picChg>
        <pc:picChg chg="add mod">
          <ac:chgData name="Kraemer, Theresa (US)" userId="56067e25-9dc5-4215-88ef-5f7306f019c5" providerId="ADAL" clId="{8888ED68-A26F-42C8-9252-EDE958FD8BE7}" dt="2018-04-17T21:45:04.941" v="1205" actId="1076"/>
          <ac:picMkLst>
            <pc:docMk/>
            <pc:sldMk cId="440875986" sldId="256"/>
            <ac:picMk id="117" creationId="{65D2C004-E88E-418E-A43C-67815C3759BC}"/>
          </ac:picMkLst>
        </pc:picChg>
        <pc:picChg chg="add mod">
          <ac:chgData name="Kraemer, Theresa (US)" userId="56067e25-9dc5-4215-88ef-5f7306f019c5" providerId="ADAL" clId="{8888ED68-A26F-42C8-9252-EDE958FD8BE7}" dt="2018-04-17T21:45:12.845" v="1206" actId="1076"/>
          <ac:picMkLst>
            <pc:docMk/>
            <pc:sldMk cId="440875986" sldId="256"/>
            <ac:picMk id="1030" creationId="{744E7973-5336-422A-BC33-CF65437BAFF9}"/>
          </ac:picMkLst>
        </pc:picChg>
        <pc:cxnChg chg="del">
          <ac:chgData name="Kraemer, Theresa (US)" userId="56067e25-9dc5-4215-88ef-5f7306f019c5" providerId="ADAL" clId="{8888ED68-A26F-42C8-9252-EDE958FD8BE7}" dt="2018-04-17T20:41:58.868" v="389" actId="478"/>
          <ac:cxnSpMkLst>
            <pc:docMk/>
            <pc:sldMk cId="440875986" sldId="256"/>
            <ac:cxnSpMk id="10" creationId="{E6B6DF9F-DB24-430B-AAB5-C89F6C7CB30B}"/>
          </ac:cxnSpMkLst>
        </pc:cxnChg>
        <pc:cxnChg chg="del mod">
          <ac:chgData name="Kraemer, Theresa (US)" userId="56067e25-9dc5-4215-88ef-5f7306f019c5" providerId="ADAL" clId="{8888ED68-A26F-42C8-9252-EDE958FD8BE7}" dt="2018-04-17T20:41:54.203" v="387" actId="478"/>
          <ac:cxnSpMkLst>
            <pc:docMk/>
            <pc:sldMk cId="440875986" sldId="256"/>
            <ac:cxnSpMk id="17" creationId="{3EC16D00-BE22-48E9-B9A6-FBDAAEA18FA0}"/>
          </ac:cxnSpMkLst>
        </pc:cxnChg>
        <pc:cxnChg chg="del mod">
          <ac:chgData name="Kraemer, Theresa (US)" userId="56067e25-9dc5-4215-88ef-5f7306f019c5" providerId="ADAL" clId="{8888ED68-A26F-42C8-9252-EDE958FD8BE7}" dt="2018-04-17T20:41:54.203" v="387" actId="478"/>
          <ac:cxnSpMkLst>
            <pc:docMk/>
            <pc:sldMk cId="440875986" sldId="256"/>
            <ac:cxnSpMk id="20" creationId="{B118560F-8A27-4395-9035-6BE280FE929E}"/>
          </ac:cxnSpMkLst>
        </pc:cxnChg>
        <pc:cxnChg chg="del mod">
          <ac:chgData name="Kraemer, Theresa (US)" userId="56067e25-9dc5-4215-88ef-5f7306f019c5" providerId="ADAL" clId="{8888ED68-A26F-42C8-9252-EDE958FD8BE7}" dt="2018-04-17T20:41:54.203" v="387" actId="478"/>
          <ac:cxnSpMkLst>
            <pc:docMk/>
            <pc:sldMk cId="440875986" sldId="256"/>
            <ac:cxnSpMk id="23" creationId="{2DD8C4F4-EA26-422F-8DE6-813FFC16F871}"/>
          </ac:cxnSpMkLst>
        </pc:cxnChg>
        <pc:cxnChg chg="del mod">
          <ac:chgData name="Kraemer, Theresa (US)" userId="56067e25-9dc5-4215-88ef-5f7306f019c5" providerId="ADAL" clId="{8888ED68-A26F-42C8-9252-EDE958FD8BE7}" dt="2018-04-17T20:41:54.203" v="387" actId="478"/>
          <ac:cxnSpMkLst>
            <pc:docMk/>
            <pc:sldMk cId="440875986" sldId="256"/>
            <ac:cxnSpMk id="31" creationId="{0918A616-8924-43E1-967A-30725A3CAF86}"/>
          </ac:cxnSpMkLst>
        </pc:cxnChg>
        <pc:cxnChg chg="add del mod">
          <ac:chgData name="Kraemer, Theresa (US)" userId="56067e25-9dc5-4215-88ef-5f7306f019c5" providerId="ADAL" clId="{8888ED68-A26F-42C8-9252-EDE958FD8BE7}" dt="2018-04-17T20:14:31.274" v="129" actId="478"/>
          <ac:cxnSpMkLst>
            <pc:docMk/>
            <pc:sldMk cId="440875986" sldId="256"/>
            <ac:cxnSpMk id="47" creationId="{0A4CC4AE-C5DA-4BF8-9D46-EB37FE9659FC}"/>
          </ac:cxnSpMkLst>
        </pc:cxnChg>
        <pc:cxnChg chg="add del mod">
          <ac:chgData name="Kraemer, Theresa (US)" userId="56067e25-9dc5-4215-88ef-5f7306f019c5" providerId="ADAL" clId="{8888ED68-A26F-42C8-9252-EDE958FD8BE7}" dt="2018-04-17T21:43:50.090" v="1187" actId="478"/>
          <ac:cxnSpMkLst>
            <pc:docMk/>
            <pc:sldMk cId="440875986" sldId="256"/>
            <ac:cxnSpMk id="55" creationId="{045C7DB7-3CFF-49AD-B99C-3C19AEB4F999}"/>
          </ac:cxnSpMkLst>
        </pc:cxnChg>
        <pc:cxnChg chg="add mod">
          <ac:chgData name="Kraemer, Theresa (US)" userId="56067e25-9dc5-4215-88ef-5f7306f019c5" providerId="ADAL" clId="{8888ED68-A26F-42C8-9252-EDE958FD8BE7}" dt="2018-04-17T21:45:12.845" v="1206" actId="1076"/>
          <ac:cxnSpMkLst>
            <pc:docMk/>
            <pc:sldMk cId="440875986" sldId="256"/>
            <ac:cxnSpMk id="62" creationId="{A71D7D5F-4153-4AC0-8F1B-86BC62D3E011}"/>
          </ac:cxnSpMkLst>
        </pc:cxnChg>
        <pc:cxnChg chg="add del mod">
          <ac:chgData name="Kraemer, Theresa (US)" userId="56067e25-9dc5-4215-88ef-5f7306f019c5" providerId="ADAL" clId="{8888ED68-A26F-42C8-9252-EDE958FD8BE7}" dt="2018-04-17T21:44:16.226" v="1196" actId="478"/>
          <ac:cxnSpMkLst>
            <pc:docMk/>
            <pc:sldMk cId="440875986" sldId="256"/>
            <ac:cxnSpMk id="67" creationId="{88041FC9-4D0B-454E-A9C9-0DF891A5FB6C}"/>
          </ac:cxnSpMkLst>
        </pc:cxnChg>
        <pc:cxnChg chg="add del mod">
          <ac:chgData name="Kraemer, Theresa (US)" userId="56067e25-9dc5-4215-88ef-5f7306f019c5" providerId="ADAL" clId="{8888ED68-A26F-42C8-9252-EDE958FD8BE7}" dt="2018-04-17T20:28:21.153" v="359" actId="478"/>
          <ac:cxnSpMkLst>
            <pc:docMk/>
            <pc:sldMk cId="440875986" sldId="256"/>
            <ac:cxnSpMk id="86" creationId="{4F5EFC3C-5A5B-4BB2-9A61-744412979655}"/>
          </ac:cxnSpMkLst>
        </pc:cxnChg>
        <pc:cxnChg chg="add mod">
          <ac:chgData name="Kraemer, Theresa (US)" userId="56067e25-9dc5-4215-88ef-5f7306f019c5" providerId="ADAL" clId="{8888ED68-A26F-42C8-9252-EDE958FD8BE7}" dt="2018-04-17T21:44:52.091" v="1203" actId="1076"/>
          <ac:cxnSpMkLst>
            <pc:docMk/>
            <pc:sldMk cId="440875986" sldId="256"/>
            <ac:cxnSpMk id="99" creationId="{501DEDCE-065A-4812-85AA-83C1AB541179}"/>
          </ac:cxnSpMkLst>
        </pc:cxnChg>
        <pc:cxnChg chg="add mod">
          <ac:chgData name="Kraemer, Theresa (US)" userId="56067e25-9dc5-4215-88ef-5f7306f019c5" providerId="ADAL" clId="{8888ED68-A26F-42C8-9252-EDE958FD8BE7}" dt="2018-04-17T21:44:52.091" v="1203" actId="1076"/>
          <ac:cxnSpMkLst>
            <pc:docMk/>
            <pc:sldMk cId="440875986" sldId="256"/>
            <ac:cxnSpMk id="110" creationId="{D1431F84-3B00-4E53-932C-F1E012ECBCCA}"/>
          </ac:cxnSpMkLst>
        </pc:cxnChg>
        <pc:cxnChg chg="add mod">
          <ac:chgData name="Kraemer, Theresa (US)" userId="56067e25-9dc5-4215-88ef-5f7306f019c5" providerId="ADAL" clId="{8888ED68-A26F-42C8-9252-EDE958FD8BE7}" dt="2018-04-17T21:44:52.091" v="1203" actId="1076"/>
          <ac:cxnSpMkLst>
            <pc:docMk/>
            <pc:sldMk cId="440875986" sldId="256"/>
            <ac:cxnSpMk id="113" creationId="{E6FE6FE2-B240-4DE9-BF03-82CC2B05FE9A}"/>
          </ac:cxnSpMkLst>
        </pc:cxnChg>
      </pc:sldChg>
      <pc:sldChg chg="add del">
        <pc:chgData name="Kraemer, Theresa (US)" userId="56067e25-9dc5-4215-88ef-5f7306f019c5" providerId="ADAL" clId="{8888ED68-A26F-42C8-9252-EDE958FD8BE7}" dt="2018-04-17T21:12:29.413" v="1032" actId="2696"/>
        <pc:sldMkLst>
          <pc:docMk/>
          <pc:sldMk cId="3817295298" sldId="257"/>
        </pc:sldMkLst>
      </pc:sldChg>
      <pc:sldChg chg="addSp delSp modSp add ord">
        <pc:chgData name="Kraemer, Theresa (US)" userId="56067e25-9dc5-4215-88ef-5f7306f019c5" providerId="ADAL" clId="{8888ED68-A26F-42C8-9252-EDE958FD8BE7}" dt="2018-04-17T21:47:12.849" v="1254" actId="1076"/>
        <pc:sldMkLst>
          <pc:docMk/>
          <pc:sldMk cId="265114951" sldId="258"/>
        </pc:sldMkLst>
        <pc:spChg chg="mod">
          <ac:chgData name="Kraemer, Theresa (US)" userId="56067e25-9dc5-4215-88ef-5f7306f019c5" providerId="ADAL" clId="{8888ED68-A26F-42C8-9252-EDE958FD8BE7}" dt="2018-04-17T20:45:23.402" v="424" actId="1076"/>
          <ac:spMkLst>
            <pc:docMk/>
            <pc:sldMk cId="265114951" sldId="258"/>
            <ac:spMk id="4" creationId="{8FE754B3-7BB5-4F9F-B163-C0875C009360}"/>
          </ac:spMkLst>
        </pc:spChg>
        <pc:spChg chg="mod">
          <ac:chgData name="Kraemer, Theresa (US)" userId="56067e25-9dc5-4215-88ef-5f7306f019c5" providerId="ADAL" clId="{8888ED68-A26F-42C8-9252-EDE958FD8BE7}" dt="2018-04-17T20:42:19.875" v="405" actId="20577"/>
          <ac:spMkLst>
            <pc:docMk/>
            <pc:sldMk cId="265114951" sldId="258"/>
            <ac:spMk id="11" creationId="{1F431F9E-5C8E-4F63-AB1B-F266D747FCA7}"/>
          </ac:spMkLst>
        </pc:spChg>
        <pc:spChg chg="add mod ord">
          <ac:chgData name="Kraemer, Theresa (US)" userId="56067e25-9dc5-4215-88ef-5f7306f019c5" providerId="ADAL" clId="{8888ED68-A26F-42C8-9252-EDE958FD8BE7}" dt="2018-04-17T21:01:21.739" v="804" actId="1076"/>
          <ac:spMkLst>
            <pc:docMk/>
            <pc:sldMk cId="265114951" sldId="258"/>
            <ac:spMk id="17" creationId="{4CE53758-AE55-46B5-88A4-9F12A611CB3F}"/>
          </ac:spMkLst>
        </pc:spChg>
        <pc:spChg chg="add mod">
          <ac:chgData name="Kraemer, Theresa (US)" userId="56067e25-9dc5-4215-88ef-5f7306f019c5" providerId="ADAL" clId="{8888ED68-A26F-42C8-9252-EDE958FD8BE7}" dt="2018-04-17T21:02:07.139" v="819" actId="1076"/>
          <ac:spMkLst>
            <pc:docMk/>
            <pc:sldMk cId="265114951" sldId="258"/>
            <ac:spMk id="18" creationId="{BB943942-2EEE-4EB9-8852-D816C902C49B}"/>
          </ac:spMkLst>
        </pc:spChg>
        <pc:spChg chg="add del mod">
          <ac:chgData name="Kraemer, Theresa (US)" userId="56067e25-9dc5-4215-88ef-5f7306f019c5" providerId="ADAL" clId="{8888ED68-A26F-42C8-9252-EDE958FD8BE7}" dt="2018-04-17T21:37:46.094" v="1035" actId="478"/>
          <ac:spMkLst>
            <pc:docMk/>
            <pc:sldMk cId="265114951" sldId="258"/>
            <ac:spMk id="20" creationId="{2BEEBD25-A798-42B3-9D7D-8FDDB1B9F495}"/>
          </ac:spMkLst>
        </pc:spChg>
        <pc:spChg chg="add mod">
          <ac:chgData name="Kraemer, Theresa (US)" userId="56067e25-9dc5-4215-88ef-5f7306f019c5" providerId="ADAL" clId="{8888ED68-A26F-42C8-9252-EDE958FD8BE7}" dt="2018-04-17T20:56:23.989" v="681" actId="1076"/>
          <ac:spMkLst>
            <pc:docMk/>
            <pc:sldMk cId="265114951" sldId="258"/>
            <ac:spMk id="21" creationId="{6684FCD0-C59D-41CB-A67B-487C8CBA760E}"/>
          </ac:spMkLst>
        </pc:spChg>
        <pc:spChg chg="add mod">
          <ac:chgData name="Kraemer, Theresa (US)" userId="56067e25-9dc5-4215-88ef-5f7306f019c5" providerId="ADAL" clId="{8888ED68-A26F-42C8-9252-EDE958FD8BE7}" dt="2018-04-17T20:52:47.555" v="624" actId="1076"/>
          <ac:spMkLst>
            <pc:docMk/>
            <pc:sldMk cId="265114951" sldId="258"/>
            <ac:spMk id="23" creationId="{A4E55230-F7EF-44C1-85BC-DA3E89D30276}"/>
          </ac:spMkLst>
        </pc:spChg>
        <pc:spChg chg="add mod">
          <ac:chgData name="Kraemer, Theresa (US)" userId="56067e25-9dc5-4215-88ef-5f7306f019c5" providerId="ADAL" clId="{8888ED68-A26F-42C8-9252-EDE958FD8BE7}" dt="2018-04-17T21:38:35.013" v="1079" actId="1076"/>
          <ac:spMkLst>
            <pc:docMk/>
            <pc:sldMk cId="265114951" sldId="258"/>
            <ac:spMk id="26" creationId="{1D009BF4-271F-4351-9BE6-C6E1864269F4}"/>
          </ac:spMkLst>
        </pc:spChg>
        <pc:spChg chg="add mod">
          <ac:chgData name="Kraemer, Theresa (US)" userId="56067e25-9dc5-4215-88ef-5f7306f019c5" providerId="ADAL" clId="{8888ED68-A26F-42C8-9252-EDE958FD8BE7}" dt="2018-04-17T21:38:36.989" v="1080" actId="1076"/>
          <ac:spMkLst>
            <pc:docMk/>
            <pc:sldMk cId="265114951" sldId="258"/>
            <ac:spMk id="28" creationId="{472473C5-8FB2-446C-841B-8DADC2ECD3B0}"/>
          </ac:spMkLst>
        </pc:spChg>
        <pc:spChg chg="add mod">
          <ac:chgData name="Kraemer, Theresa (US)" userId="56067e25-9dc5-4215-88ef-5f7306f019c5" providerId="ADAL" clId="{8888ED68-A26F-42C8-9252-EDE958FD8BE7}" dt="2018-04-17T21:38:42.260" v="1085" actId="20577"/>
          <ac:spMkLst>
            <pc:docMk/>
            <pc:sldMk cId="265114951" sldId="258"/>
            <ac:spMk id="30" creationId="{092FCCA3-A005-45FF-BAD1-9E0006A58C6B}"/>
          </ac:spMkLst>
        </pc:spChg>
        <pc:spChg chg="add mod ord">
          <ac:chgData name="Kraemer, Theresa (US)" userId="56067e25-9dc5-4215-88ef-5f7306f019c5" providerId="ADAL" clId="{8888ED68-A26F-42C8-9252-EDE958FD8BE7}" dt="2018-04-17T21:38:12.299" v="1066" actId="1076"/>
          <ac:spMkLst>
            <pc:docMk/>
            <pc:sldMk cId="265114951" sldId="258"/>
            <ac:spMk id="32" creationId="{C2B5D6FE-14CD-43EA-B7DC-C828D86C7C0C}"/>
          </ac:spMkLst>
        </pc:spChg>
        <pc:spChg chg="add mod">
          <ac:chgData name="Kraemer, Theresa (US)" userId="56067e25-9dc5-4215-88ef-5f7306f019c5" providerId="ADAL" clId="{8888ED68-A26F-42C8-9252-EDE958FD8BE7}" dt="2018-04-17T21:45:30.197" v="1227" actId="1076"/>
          <ac:spMkLst>
            <pc:docMk/>
            <pc:sldMk cId="265114951" sldId="258"/>
            <ac:spMk id="34" creationId="{E56BB3F0-0003-426C-AE86-18D865F9B4BA}"/>
          </ac:spMkLst>
        </pc:spChg>
        <pc:spChg chg="add mod">
          <ac:chgData name="Kraemer, Theresa (US)" userId="56067e25-9dc5-4215-88ef-5f7306f019c5" providerId="ADAL" clId="{8888ED68-A26F-42C8-9252-EDE958FD8BE7}" dt="2018-04-17T20:58:02.802" v="750" actId="20577"/>
          <ac:spMkLst>
            <pc:docMk/>
            <pc:sldMk cId="265114951" sldId="258"/>
            <ac:spMk id="35" creationId="{E0269880-15B1-4A6D-A53D-D8183D09195A}"/>
          </ac:spMkLst>
        </pc:spChg>
        <pc:spChg chg="del">
          <ac:chgData name="Kraemer, Theresa (US)" userId="56067e25-9dc5-4215-88ef-5f7306f019c5" providerId="ADAL" clId="{8888ED68-A26F-42C8-9252-EDE958FD8BE7}" dt="2018-04-17T20:42:23.509" v="406" actId="478"/>
          <ac:spMkLst>
            <pc:docMk/>
            <pc:sldMk cId="265114951" sldId="258"/>
            <ac:spMk id="43" creationId="{61DEAEAF-9061-49C6-9D82-78A88A08998C}"/>
          </ac:spMkLst>
        </pc:spChg>
        <pc:spChg chg="del">
          <ac:chgData name="Kraemer, Theresa (US)" userId="56067e25-9dc5-4215-88ef-5f7306f019c5" providerId="ADAL" clId="{8888ED68-A26F-42C8-9252-EDE958FD8BE7}" dt="2018-04-17T20:42:23.509" v="406" actId="478"/>
          <ac:spMkLst>
            <pc:docMk/>
            <pc:sldMk cId="265114951" sldId="258"/>
            <ac:spMk id="56" creationId="{67005125-CF49-4222-B963-E25452B483C5}"/>
          </ac:spMkLst>
        </pc:spChg>
        <pc:spChg chg="del">
          <ac:chgData name="Kraemer, Theresa (US)" userId="56067e25-9dc5-4215-88ef-5f7306f019c5" providerId="ADAL" clId="{8888ED68-A26F-42C8-9252-EDE958FD8BE7}" dt="2018-04-17T20:42:23.509" v="406" actId="478"/>
          <ac:spMkLst>
            <pc:docMk/>
            <pc:sldMk cId="265114951" sldId="258"/>
            <ac:spMk id="61" creationId="{B1B4A2F9-C3BC-456F-B754-F85246277D2A}"/>
          </ac:spMkLst>
        </pc:spChg>
        <pc:spChg chg="add mod">
          <ac:chgData name="Kraemer, Theresa (US)" userId="56067e25-9dc5-4215-88ef-5f7306f019c5" providerId="ADAL" clId="{8888ED68-A26F-42C8-9252-EDE958FD8BE7}" dt="2018-04-17T21:46:07.838" v="1235" actId="1076"/>
          <ac:spMkLst>
            <pc:docMk/>
            <pc:sldMk cId="265114951" sldId="258"/>
            <ac:spMk id="65" creationId="{DCC8D683-6729-4743-B564-90E989B2C599}"/>
          </ac:spMkLst>
        </pc:spChg>
        <pc:spChg chg="del">
          <ac:chgData name="Kraemer, Theresa (US)" userId="56067e25-9dc5-4215-88ef-5f7306f019c5" providerId="ADAL" clId="{8888ED68-A26F-42C8-9252-EDE958FD8BE7}" dt="2018-04-17T20:42:23.509" v="406" actId="478"/>
          <ac:spMkLst>
            <pc:docMk/>
            <pc:sldMk cId="265114951" sldId="258"/>
            <ac:spMk id="66" creationId="{D3EC716E-1311-4B74-92CE-D7305C80A050}"/>
          </ac:spMkLst>
        </pc:spChg>
        <pc:spChg chg="del">
          <ac:chgData name="Kraemer, Theresa (US)" userId="56067e25-9dc5-4215-88ef-5f7306f019c5" providerId="ADAL" clId="{8888ED68-A26F-42C8-9252-EDE958FD8BE7}" dt="2018-04-17T20:42:23.509" v="406" actId="478"/>
          <ac:spMkLst>
            <pc:docMk/>
            <pc:sldMk cId="265114951" sldId="258"/>
            <ac:spMk id="71" creationId="{D2828DCA-5FF8-453C-BDD9-566B2A87D0C6}"/>
          </ac:spMkLst>
        </pc:spChg>
        <pc:spChg chg="add mod">
          <ac:chgData name="Kraemer, Theresa (US)" userId="56067e25-9dc5-4215-88ef-5f7306f019c5" providerId="ADAL" clId="{8888ED68-A26F-42C8-9252-EDE958FD8BE7}" dt="2018-04-17T21:47:07.008" v="1252" actId="1076"/>
          <ac:spMkLst>
            <pc:docMk/>
            <pc:sldMk cId="265114951" sldId="258"/>
            <ac:spMk id="72" creationId="{AF20B1F7-F655-4412-9D28-7E5C56F4895C}"/>
          </ac:spMkLst>
        </pc:spChg>
        <pc:spChg chg="add del mod">
          <ac:chgData name="Kraemer, Theresa (US)" userId="56067e25-9dc5-4215-88ef-5f7306f019c5" providerId="ADAL" clId="{8888ED68-A26F-42C8-9252-EDE958FD8BE7}" dt="2018-04-17T21:46:39.384" v="1242" actId="478"/>
          <ac:spMkLst>
            <pc:docMk/>
            <pc:sldMk cId="265114951" sldId="258"/>
            <ac:spMk id="73" creationId="{05EAB61E-5588-4ACD-BB03-10F18316E5B8}"/>
          </ac:spMkLst>
        </pc:spChg>
        <pc:spChg chg="add mod">
          <ac:chgData name="Kraemer, Theresa (US)" userId="56067e25-9dc5-4215-88ef-5f7306f019c5" providerId="ADAL" clId="{8888ED68-A26F-42C8-9252-EDE958FD8BE7}" dt="2018-04-17T21:47:00.201" v="1248" actId="14100"/>
          <ac:spMkLst>
            <pc:docMk/>
            <pc:sldMk cId="265114951" sldId="258"/>
            <ac:spMk id="74" creationId="{697CBA7A-F272-4815-A3CF-4D4B86C60DCA}"/>
          </ac:spMkLst>
        </pc:spChg>
        <pc:picChg chg="add del mod">
          <ac:chgData name="Kraemer, Theresa (US)" userId="56067e25-9dc5-4215-88ef-5f7306f019c5" providerId="ADAL" clId="{8888ED68-A26F-42C8-9252-EDE958FD8BE7}" dt="2018-04-17T21:37:43.054" v="1033" actId="478"/>
          <ac:picMkLst>
            <pc:docMk/>
            <pc:sldMk cId="265114951" sldId="258"/>
            <ac:picMk id="2" creationId="{1B946578-FC90-4701-9F33-EB509CCBCEB4}"/>
          </ac:picMkLst>
        </pc:picChg>
        <pc:picChg chg="add mod">
          <ac:chgData name="Kraemer, Theresa (US)" userId="56067e25-9dc5-4215-88ef-5f7306f019c5" providerId="ADAL" clId="{8888ED68-A26F-42C8-9252-EDE958FD8BE7}" dt="2018-04-17T21:38:29.685" v="1077" actId="1076"/>
          <ac:picMkLst>
            <pc:docMk/>
            <pc:sldMk cId="265114951" sldId="258"/>
            <ac:picMk id="3" creationId="{DA86E6EF-BAEA-421B-BF1A-F1CBC6405374}"/>
          </ac:picMkLst>
        </pc:picChg>
        <pc:picChg chg="add mod">
          <ac:chgData name="Kraemer, Theresa (US)" userId="56067e25-9dc5-4215-88ef-5f7306f019c5" providerId="ADAL" clId="{8888ED68-A26F-42C8-9252-EDE958FD8BE7}" dt="2018-04-17T21:38:06.693" v="1064" actId="1076"/>
          <ac:picMkLst>
            <pc:docMk/>
            <pc:sldMk cId="265114951" sldId="258"/>
            <ac:picMk id="5" creationId="{0D24986C-C8DC-4E40-A0E9-09E7770DF2A6}"/>
          </ac:picMkLst>
        </pc:picChg>
        <pc:picChg chg="add mod">
          <ac:chgData name="Kraemer, Theresa (US)" userId="56067e25-9dc5-4215-88ef-5f7306f019c5" providerId="ADAL" clId="{8888ED68-A26F-42C8-9252-EDE958FD8BE7}" dt="2018-04-17T20:57:27.540" v="714" actId="14100"/>
          <ac:picMkLst>
            <pc:docMk/>
            <pc:sldMk cId="265114951" sldId="258"/>
            <ac:picMk id="6" creationId="{87040DF4-E91A-4931-9B42-C432908EC330}"/>
          </ac:picMkLst>
        </pc:picChg>
        <pc:picChg chg="add mod">
          <ac:chgData name="Kraemer, Theresa (US)" userId="56067e25-9dc5-4215-88ef-5f7306f019c5" providerId="ADAL" clId="{8888ED68-A26F-42C8-9252-EDE958FD8BE7}" dt="2018-04-17T20:57:29.941" v="716" actId="1076"/>
          <ac:picMkLst>
            <pc:docMk/>
            <pc:sldMk cId="265114951" sldId="258"/>
            <ac:picMk id="7" creationId="{88FB1E1F-B159-4341-A979-11B9E5106B25}"/>
          </ac:picMkLst>
        </pc:picChg>
        <pc:picChg chg="add mod">
          <ac:chgData name="Kraemer, Theresa (US)" userId="56067e25-9dc5-4215-88ef-5f7306f019c5" providerId="ADAL" clId="{8888ED68-A26F-42C8-9252-EDE958FD8BE7}" dt="2018-04-17T20:57:35.347" v="720" actId="14100"/>
          <ac:picMkLst>
            <pc:docMk/>
            <pc:sldMk cId="265114951" sldId="258"/>
            <ac:picMk id="8" creationId="{80C8F1E9-926E-4B3B-8814-3D61F0679EAD}"/>
          </ac:picMkLst>
        </pc:picChg>
        <pc:picChg chg="add mod">
          <ac:chgData name="Kraemer, Theresa (US)" userId="56067e25-9dc5-4215-88ef-5f7306f019c5" providerId="ADAL" clId="{8888ED68-A26F-42C8-9252-EDE958FD8BE7}" dt="2018-04-17T20:58:46.743" v="754" actId="1076"/>
          <ac:picMkLst>
            <pc:docMk/>
            <pc:sldMk cId="265114951" sldId="258"/>
            <ac:picMk id="9" creationId="{E5EEBD27-B0FF-4B0F-9442-BAE34EC48A4B}"/>
          </ac:picMkLst>
        </pc:picChg>
        <pc:picChg chg="add del mod">
          <ac:chgData name="Kraemer, Theresa (US)" userId="56067e25-9dc5-4215-88ef-5f7306f019c5" providerId="ADAL" clId="{8888ED68-A26F-42C8-9252-EDE958FD8BE7}" dt="2018-04-17T20:48:26.390" v="509" actId="478"/>
          <ac:picMkLst>
            <pc:docMk/>
            <pc:sldMk cId="265114951" sldId="258"/>
            <ac:picMk id="15" creationId="{52CCE2F5-4BF6-4EFA-A609-CE9F04ECCA4E}"/>
          </ac:picMkLst>
        </pc:picChg>
        <pc:picChg chg="add mod ord">
          <ac:chgData name="Kraemer, Theresa (US)" userId="56067e25-9dc5-4215-88ef-5f7306f019c5" providerId="ADAL" clId="{8888ED68-A26F-42C8-9252-EDE958FD8BE7}" dt="2018-04-17T20:59:42.318" v="776" actId="166"/>
          <ac:picMkLst>
            <pc:docMk/>
            <pc:sldMk cId="265114951" sldId="258"/>
            <ac:picMk id="16" creationId="{F08EC8B3-08F6-4F7A-976A-4E0E2313E45E}"/>
          </ac:picMkLst>
        </pc:picChg>
        <pc:picChg chg="add mod">
          <ac:chgData name="Kraemer, Theresa (US)" userId="56067e25-9dc5-4215-88ef-5f7306f019c5" providerId="ADAL" clId="{8888ED68-A26F-42C8-9252-EDE958FD8BE7}" dt="2018-04-17T20:57:32.852" v="718" actId="1076"/>
          <ac:picMkLst>
            <pc:docMk/>
            <pc:sldMk cId="265114951" sldId="258"/>
            <ac:picMk id="19" creationId="{02A97A07-E69C-45EE-9663-2CA95A4E3505}"/>
          </ac:picMkLst>
        </pc:picChg>
        <pc:picChg chg="add mod">
          <ac:chgData name="Kraemer, Theresa (US)" userId="56067e25-9dc5-4215-88ef-5f7306f019c5" providerId="ADAL" clId="{8888ED68-A26F-42C8-9252-EDE958FD8BE7}" dt="2018-04-17T20:52:49.062" v="625" actId="1076"/>
          <ac:picMkLst>
            <pc:docMk/>
            <pc:sldMk cId="265114951" sldId="258"/>
            <ac:picMk id="22" creationId="{E73F78FB-C205-403F-AD80-5478CED8050F}"/>
          </ac:picMkLst>
        </pc:picChg>
        <pc:picChg chg="del">
          <ac:chgData name="Kraemer, Theresa (US)" userId="56067e25-9dc5-4215-88ef-5f7306f019c5" providerId="ADAL" clId="{8888ED68-A26F-42C8-9252-EDE958FD8BE7}" dt="2018-04-17T20:42:23.509" v="406" actId="478"/>
          <ac:picMkLst>
            <pc:docMk/>
            <pc:sldMk cId="265114951" sldId="258"/>
            <ac:picMk id="54" creationId="{23C1B3D1-16F7-4B05-90F3-E832871300AD}"/>
          </ac:picMkLst>
        </pc:picChg>
        <pc:picChg chg="del">
          <ac:chgData name="Kraemer, Theresa (US)" userId="56067e25-9dc5-4215-88ef-5f7306f019c5" providerId="ADAL" clId="{8888ED68-A26F-42C8-9252-EDE958FD8BE7}" dt="2018-04-17T20:42:23.509" v="406" actId="478"/>
          <ac:picMkLst>
            <pc:docMk/>
            <pc:sldMk cId="265114951" sldId="258"/>
            <ac:picMk id="60" creationId="{C5000C62-94A7-47DB-8176-58B99CDDDDA8}"/>
          </ac:picMkLst>
        </pc:picChg>
        <pc:picChg chg="del">
          <ac:chgData name="Kraemer, Theresa (US)" userId="56067e25-9dc5-4215-88ef-5f7306f019c5" providerId="ADAL" clId="{8888ED68-A26F-42C8-9252-EDE958FD8BE7}" dt="2018-04-17T20:42:23.509" v="406" actId="478"/>
          <ac:picMkLst>
            <pc:docMk/>
            <pc:sldMk cId="265114951" sldId="258"/>
            <ac:picMk id="64" creationId="{B30B281A-0970-46F5-9E95-CE8DAF16B448}"/>
          </ac:picMkLst>
        </pc:picChg>
        <pc:picChg chg="add mod">
          <ac:chgData name="Kraemer, Theresa (US)" userId="56067e25-9dc5-4215-88ef-5f7306f019c5" providerId="ADAL" clId="{8888ED68-A26F-42C8-9252-EDE958FD8BE7}" dt="2018-04-17T21:46:04.638" v="1234" actId="1076"/>
          <ac:picMkLst>
            <pc:docMk/>
            <pc:sldMk cId="265114951" sldId="258"/>
            <ac:picMk id="68" creationId="{E7935ED1-D997-4532-AEDC-CC2E59B8BAC6}"/>
          </ac:picMkLst>
        </pc:picChg>
        <pc:picChg chg="add mod">
          <ac:chgData name="Kraemer, Theresa (US)" userId="56067e25-9dc5-4215-88ef-5f7306f019c5" providerId="ADAL" clId="{8888ED68-A26F-42C8-9252-EDE958FD8BE7}" dt="2018-04-17T21:46:34.624" v="1239" actId="1076"/>
          <ac:picMkLst>
            <pc:docMk/>
            <pc:sldMk cId="265114951" sldId="258"/>
            <ac:picMk id="70" creationId="{6EB91578-FFD6-42DD-8E1E-B8AC0EAD4977}"/>
          </ac:picMkLst>
        </pc:picChg>
        <pc:picChg chg="add mod">
          <ac:chgData name="Kraemer, Theresa (US)" userId="56067e25-9dc5-4215-88ef-5f7306f019c5" providerId="ADAL" clId="{8888ED68-A26F-42C8-9252-EDE958FD8BE7}" dt="2018-04-17T21:47:05.281" v="1251" actId="1076"/>
          <ac:picMkLst>
            <pc:docMk/>
            <pc:sldMk cId="265114951" sldId="258"/>
            <ac:picMk id="75" creationId="{B8CDAD6E-0A8A-423E-9AD1-BB02B29414DD}"/>
          </ac:picMkLst>
        </pc:picChg>
        <pc:cxnChg chg="add mod">
          <ac:chgData name="Kraemer, Theresa (US)" userId="56067e25-9dc5-4215-88ef-5f7306f019c5" providerId="ADAL" clId="{8888ED68-A26F-42C8-9252-EDE958FD8BE7}" dt="2018-04-17T20:59:38.938" v="775" actId="14100"/>
          <ac:cxnSpMkLst>
            <pc:docMk/>
            <pc:sldMk cId="265114951" sldId="258"/>
            <ac:cxnSpMk id="37" creationId="{9323B2BF-DFF5-4241-8801-14BDA6F5F2D7}"/>
          </ac:cxnSpMkLst>
        </pc:cxnChg>
        <pc:cxnChg chg="add mod">
          <ac:chgData name="Kraemer, Theresa (US)" userId="56067e25-9dc5-4215-88ef-5f7306f019c5" providerId="ADAL" clId="{8888ED68-A26F-42C8-9252-EDE958FD8BE7}" dt="2018-04-17T21:38:50.999" v="1086" actId="14100"/>
          <ac:cxnSpMkLst>
            <pc:docMk/>
            <pc:sldMk cId="265114951" sldId="258"/>
            <ac:cxnSpMk id="39" creationId="{F18ADEF0-3901-479A-B14F-AB80818E878A}"/>
          </ac:cxnSpMkLst>
        </pc:cxnChg>
        <pc:cxnChg chg="add del mod">
          <ac:chgData name="Kraemer, Theresa (US)" userId="56067e25-9dc5-4215-88ef-5f7306f019c5" providerId="ADAL" clId="{8888ED68-A26F-42C8-9252-EDE958FD8BE7}" dt="2018-04-17T21:37:44.922" v="1034" actId="478"/>
          <ac:cxnSpMkLst>
            <pc:docMk/>
            <pc:sldMk cId="265114951" sldId="258"/>
            <ac:cxnSpMk id="41" creationId="{F1F23C52-0979-42DE-9DC3-977625B050B8}"/>
          </ac:cxnSpMkLst>
        </pc:cxnChg>
        <pc:cxnChg chg="add mod">
          <ac:chgData name="Kraemer, Theresa (US)" userId="56067e25-9dc5-4215-88ef-5f7306f019c5" providerId="ADAL" clId="{8888ED68-A26F-42C8-9252-EDE958FD8BE7}" dt="2018-04-17T21:38:32.565" v="1078" actId="14100"/>
          <ac:cxnSpMkLst>
            <pc:docMk/>
            <pc:sldMk cId="265114951" sldId="258"/>
            <ac:cxnSpMk id="46" creationId="{AE526B28-9B52-4320-9BE0-55E590A8CF54}"/>
          </ac:cxnSpMkLst>
        </pc:cxnChg>
        <pc:cxnChg chg="add mod">
          <ac:chgData name="Kraemer, Theresa (US)" userId="56067e25-9dc5-4215-88ef-5f7306f019c5" providerId="ADAL" clId="{8888ED68-A26F-42C8-9252-EDE958FD8BE7}" dt="2018-04-17T21:01:48.210" v="812" actId="14100"/>
          <ac:cxnSpMkLst>
            <pc:docMk/>
            <pc:sldMk cId="265114951" sldId="258"/>
            <ac:cxnSpMk id="53" creationId="{8F065A69-D361-4C14-BDD3-427C0C152C47}"/>
          </ac:cxnSpMkLst>
        </pc:cxnChg>
        <pc:cxnChg chg="del mod">
          <ac:chgData name="Kraemer, Theresa (US)" userId="56067e25-9dc5-4215-88ef-5f7306f019c5" providerId="ADAL" clId="{8888ED68-A26F-42C8-9252-EDE958FD8BE7}" dt="2018-04-17T20:42:23.509" v="406" actId="478"/>
          <ac:cxnSpMkLst>
            <pc:docMk/>
            <pc:sldMk cId="265114951" sldId="258"/>
            <ac:cxnSpMk id="55" creationId="{045C7DB7-3CFF-49AD-B99C-3C19AEB4F999}"/>
          </ac:cxnSpMkLst>
        </pc:cxnChg>
        <pc:cxnChg chg="add mod">
          <ac:chgData name="Kraemer, Theresa (US)" userId="56067e25-9dc5-4215-88ef-5f7306f019c5" providerId="ADAL" clId="{8888ED68-A26F-42C8-9252-EDE958FD8BE7}" dt="2018-04-17T21:01:53.763" v="814" actId="14100"/>
          <ac:cxnSpMkLst>
            <pc:docMk/>
            <pc:sldMk cId="265114951" sldId="258"/>
            <ac:cxnSpMk id="57" creationId="{1A1BDF46-36FB-470B-8B38-D9F51D60191E}"/>
          </ac:cxnSpMkLst>
        </pc:cxnChg>
        <pc:cxnChg chg="add mod">
          <ac:chgData name="Kraemer, Theresa (US)" userId="56067e25-9dc5-4215-88ef-5f7306f019c5" providerId="ADAL" clId="{8888ED68-A26F-42C8-9252-EDE958FD8BE7}" dt="2018-04-17T21:02:04.156" v="818" actId="14100"/>
          <ac:cxnSpMkLst>
            <pc:docMk/>
            <pc:sldMk cId="265114951" sldId="258"/>
            <ac:cxnSpMk id="58" creationId="{6F10CD51-12DD-4B59-B197-709EDE047542}"/>
          </ac:cxnSpMkLst>
        </pc:cxnChg>
        <pc:cxnChg chg="del mod">
          <ac:chgData name="Kraemer, Theresa (US)" userId="56067e25-9dc5-4215-88ef-5f7306f019c5" providerId="ADAL" clId="{8888ED68-A26F-42C8-9252-EDE958FD8BE7}" dt="2018-04-17T20:42:23.509" v="406" actId="478"/>
          <ac:cxnSpMkLst>
            <pc:docMk/>
            <pc:sldMk cId="265114951" sldId="258"/>
            <ac:cxnSpMk id="62" creationId="{A71D7D5F-4153-4AC0-8F1B-86BC62D3E011}"/>
          </ac:cxnSpMkLst>
        </pc:cxnChg>
        <pc:cxnChg chg="add mod">
          <ac:chgData name="Kraemer, Theresa (US)" userId="56067e25-9dc5-4215-88ef-5f7306f019c5" providerId="ADAL" clId="{8888ED68-A26F-42C8-9252-EDE958FD8BE7}" dt="2018-04-17T21:02:13.207" v="822" actId="14100"/>
          <ac:cxnSpMkLst>
            <pc:docMk/>
            <pc:sldMk cId="265114951" sldId="258"/>
            <ac:cxnSpMk id="63" creationId="{6CA9440F-1450-4E59-960B-E80E173423B2}"/>
          </ac:cxnSpMkLst>
        </pc:cxnChg>
        <pc:cxnChg chg="del">
          <ac:chgData name="Kraemer, Theresa (US)" userId="56067e25-9dc5-4215-88ef-5f7306f019c5" providerId="ADAL" clId="{8888ED68-A26F-42C8-9252-EDE958FD8BE7}" dt="2018-04-17T20:42:23.509" v="406" actId="478"/>
          <ac:cxnSpMkLst>
            <pc:docMk/>
            <pc:sldMk cId="265114951" sldId="258"/>
            <ac:cxnSpMk id="67" creationId="{88041FC9-4D0B-454E-A9C9-0DF891A5FB6C}"/>
          </ac:cxnSpMkLst>
        </pc:cxnChg>
        <pc:cxnChg chg="add mod">
          <ac:chgData name="Kraemer, Theresa (US)" userId="56067e25-9dc5-4215-88ef-5f7306f019c5" providerId="ADAL" clId="{8888ED68-A26F-42C8-9252-EDE958FD8BE7}" dt="2018-04-17T21:46:01.399" v="1232" actId="14100"/>
          <ac:cxnSpMkLst>
            <pc:docMk/>
            <pc:sldMk cId="265114951" sldId="258"/>
            <ac:cxnSpMk id="69" creationId="{D95821B7-A381-4443-B305-1399CA9028EE}"/>
          </ac:cxnSpMkLst>
        </pc:cxnChg>
        <pc:cxnChg chg="add mod">
          <ac:chgData name="Kraemer, Theresa (US)" userId="56067e25-9dc5-4215-88ef-5f7306f019c5" providerId="ADAL" clId="{8888ED68-A26F-42C8-9252-EDE958FD8BE7}" dt="2018-04-17T21:47:12.849" v="1254" actId="1076"/>
          <ac:cxnSpMkLst>
            <pc:docMk/>
            <pc:sldMk cId="265114951" sldId="258"/>
            <ac:cxnSpMk id="76" creationId="{8827CF33-1820-475C-A721-5EFD2359105B}"/>
          </ac:cxnSpMkLst>
        </pc:cxnChg>
      </pc:sldChg>
      <pc:sldChg chg="delSp modSp add del">
        <pc:chgData name="Kraemer, Theresa (US)" userId="56067e25-9dc5-4215-88ef-5f7306f019c5" providerId="ADAL" clId="{8888ED68-A26F-42C8-9252-EDE958FD8BE7}" dt="2018-04-17T21:02:23.821" v="823" actId="2696"/>
        <pc:sldMkLst>
          <pc:docMk/>
          <pc:sldMk cId="584877831" sldId="259"/>
        </pc:sldMkLst>
        <pc:spChg chg="mod">
          <ac:chgData name="Kraemer, Theresa (US)" userId="56067e25-9dc5-4215-88ef-5f7306f019c5" providerId="ADAL" clId="{8888ED68-A26F-42C8-9252-EDE958FD8BE7}" dt="2018-04-17T20:56:58.958" v="702" actId="20577"/>
          <ac:spMkLst>
            <pc:docMk/>
            <pc:sldMk cId="584877831" sldId="259"/>
            <ac:spMk id="21" creationId="{6684FCD0-C59D-41CB-A67B-487C8CBA760E}"/>
          </ac:spMkLst>
        </pc:spChg>
        <pc:picChg chg="del">
          <ac:chgData name="Kraemer, Theresa (US)" userId="56067e25-9dc5-4215-88ef-5f7306f019c5" providerId="ADAL" clId="{8888ED68-A26F-42C8-9252-EDE958FD8BE7}" dt="2018-04-17T20:57:03.336" v="703" actId="478"/>
          <ac:picMkLst>
            <pc:docMk/>
            <pc:sldMk cId="584877831" sldId="259"/>
            <ac:picMk id="16" creationId="{F08EC8B3-08F6-4F7A-976A-4E0E2313E45E}"/>
          </ac:picMkLst>
        </pc:picChg>
      </pc:sldChg>
      <pc:sldChg chg="addSp delSp modSp add ord">
        <pc:chgData name="Kraemer, Theresa (US)" userId="56067e25-9dc5-4215-88ef-5f7306f019c5" providerId="ADAL" clId="{8888ED68-A26F-42C8-9252-EDE958FD8BE7}" dt="2018-04-17T21:47:29.777" v="1261" actId="1076"/>
        <pc:sldMkLst>
          <pc:docMk/>
          <pc:sldMk cId="2720027347" sldId="259"/>
        </pc:sldMkLst>
        <pc:spChg chg="del">
          <ac:chgData name="Kraemer, Theresa (US)" userId="56067e25-9dc5-4215-88ef-5f7306f019c5" providerId="ADAL" clId="{8888ED68-A26F-42C8-9252-EDE958FD8BE7}" dt="2018-04-17T21:03:03.491" v="854" actId="478"/>
          <ac:spMkLst>
            <pc:docMk/>
            <pc:sldMk cId="2720027347" sldId="259"/>
            <ac:spMk id="11" creationId="{1F431F9E-5C8E-4F63-AB1B-F266D747FCA7}"/>
          </ac:spMkLst>
        </pc:spChg>
        <pc:spChg chg="del">
          <ac:chgData name="Kraemer, Theresa (US)" userId="56067e25-9dc5-4215-88ef-5f7306f019c5" providerId="ADAL" clId="{8888ED68-A26F-42C8-9252-EDE958FD8BE7}" dt="2018-04-17T21:03:22.774" v="867" actId="478"/>
          <ac:spMkLst>
            <pc:docMk/>
            <pc:sldMk cId="2720027347" sldId="259"/>
            <ac:spMk id="17" creationId="{4CE53758-AE55-46B5-88A4-9F12A611CB3F}"/>
          </ac:spMkLst>
        </pc:spChg>
        <pc:spChg chg="del">
          <ac:chgData name="Kraemer, Theresa (US)" userId="56067e25-9dc5-4215-88ef-5f7306f019c5" providerId="ADAL" clId="{8888ED68-A26F-42C8-9252-EDE958FD8BE7}" dt="2018-04-17T21:04:30.466" v="880" actId="478"/>
          <ac:spMkLst>
            <pc:docMk/>
            <pc:sldMk cId="2720027347" sldId="259"/>
            <ac:spMk id="18" creationId="{BB943942-2EEE-4EB9-8852-D816C902C49B}"/>
          </ac:spMkLst>
        </pc:spChg>
        <pc:spChg chg="del">
          <ac:chgData name="Kraemer, Theresa (US)" userId="56067e25-9dc5-4215-88ef-5f7306f019c5" providerId="ADAL" clId="{8888ED68-A26F-42C8-9252-EDE958FD8BE7}" dt="2018-04-17T21:03:28.030" v="872" actId="478"/>
          <ac:spMkLst>
            <pc:docMk/>
            <pc:sldMk cId="2720027347" sldId="259"/>
            <ac:spMk id="20" creationId="{2BEEBD25-A798-42B3-9D7D-8FDDB1B9F495}"/>
          </ac:spMkLst>
        </pc:spChg>
        <pc:spChg chg="mod">
          <ac:chgData name="Kraemer, Theresa (US)" userId="56067e25-9dc5-4215-88ef-5f7306f019c5" providerId="ADAL" clId="{8888ED68-A26F-42C8-9252-EDE958FD8BE7}" dt="2018-04-17T21:02:51.703" v="853" actId="20577"/>
          <ac:spMkLst>
            <pc:docMk/>
            <pc:sldMk cId="2720027347" sldId="259"/>
            <ac:spMk id="21" creationId="{6684FCD0-C59D-41CB-A67B-487C8CBA760E}"/>
          </ac:spMkLst>
        </pc:spChg>
        <pc:spChg chg="mod">
          <ac:chgData name="Kraemer, Theresa (US)" userId="56067e25-9dc5-4215-88ef-5f7306f019c5" providerId="ADAL" clId="{8888ED68-A26F-42C8-9252-EDE958FD8BE7}" dt="2018-04-17T21:42:21.799" v="1162" actId="1035"/>
          <ac:spMkLst>
            <pc:docMk/>
            <pc:sldMk cId="2720027347" sldId="259"/>
            <ac:spMk id="23" creationId="{A4E55230-F7EF-44C1-85BC-DA3E89D30276}"/>
          </ac:spMkLst>
        </pc:spChg>
        <pc:spChg chg="del">
          <ac:chgData name="Kraemer, Theresa (US)" userId="56067e25-9dc5-4215-88ef-5f7306f019c5" providerId="ADAL" clId="{8888ED68-A26F-42C8-9252-EDE958FD8BE7}" dt="2018-04-17T21:03:32.235" v="874" actId="478"/>
          <ac:spMkLst>
            <pc:docMk/>
            <pc:sldMk cId="2720027347" sldId="259"/>
            <ac:spMk id="26" creationId="{1D009BF4-271F-4351-9BE6-C6E1864269F4}"/>
          </ac:spMkLst>
        </pc:spChg>
        <pc:spChg chg="del">
          <ac:chgData name="Kraemer, Theresa (US)" userId="56067e25-9dc5-4215-88ef-5f7306f019c5" providerId="ADAL" clId="{8888ED68-A26F-42C8-9252-EDE958FD8BE7}" dt="2018-04-17T21:03:30.164" v="873" actId="478"/>
          <ac:spMkLst>
            <pc:docMk/>
            <pc:sldMk cId="2720027347" sldId="259"/>
            <ac:spMk id="28" creationId="{472473C5-8FB2-446C-841B-8DADC2ECD3B0}"/>
          </ac:spMkLst>
        </pc:spChg>
        <pc:spChg chg="del mod">
          <ac:chgData name="Kraemer, Theresa (US)" userId="56067e25-9dc5-4215-88ef-5f7306f019c5" providerId="ADAL" clId="{8888ED68-A26F-42C8-9252-EDE958FD8BE7}" dt="2018-04-17T21:03:21.218" v="866" actId="478"/>
          <ac:spMkLst>
            <pc:docMk/>
            <pc:sldMk cId="2720027347" sldId="259"/>
            <ac:spMk id="30" creationId="{092FCCA3-A005-45FF-BAD1-9E0006A58C6B}"/>
          </ac:spMkLst>
        </pc:spChg>
        <pc:spChg chg="del">
          <ac:chgData name="Kraemer, Theresa (US)" userId="56067e25-9dc5-4215-88ef-5f7306f019c5" providerId="ADAL" clId="{8888ED68-A26F-42C8-9252-EDE958FD8BE7}" dt="2018-04-17T21:03:18.873" v="865" actId="478"/>
          <ac:spMkLst>
            <pc:docMk/>
            <pc:sldMk cId="2720027347" sldId="259"/>
            <ac:spMk id="32" creationId="{C2B5D6FE-14CD-43EA-B7DC-C828D86C7C0C}"/>
          </ac:spMkLst>
        </pc:spChg>
        <pc:spChg chg="mod">
          <ac:chgData name="Kraemer, Theresa (US)" userId="56067e25-9dc5-4215-88ef-5f7306f019c5" providerId="ADAL" clId="{8888ED68-A26F-42C8-9252-EDE958FD8BE7}" dt="2018-04-17T21:47:26.011" v="1259" actId="1076"/>
          <ac:spMkLst>
            <pc:docMk/>
            <pc:sldMk cId="2720027347" sldId="259"/>
            <ac:spMk id="34" creationId="{E56BB3F0-0003-426C-AE86-18D865F9B4BA}"/>
          </ac:spMkLst>
        </pc:spChg>
        <pc:spChg chg="mod ord">
          <ac:chgData name="Kraemer, Theresa (US)" userId="56067e25-9dc5-4215-88ef-5f7306f019c5" providerId="ADAL" clId="{8888ED68-A26F-42C8-9252-EDE958FD8BE7}" dt="2018-04-17T21:42:21.799" v="1162" actId="1035"/>
          <ac:spMkLst>
            <pc:docMk/>
            <pc:sldMk cId="2720027347" sldId="259"/>
            <ac:spMk id="35" creationId="{E0269880-15B1-4A6D-A53D-D8183D09195A}"/>
          </ac:spMkLst>
        </pc:spChg>
        <pc:spChg chg="add mod ord">
          <ac:chgData name="Kraemer, Theresa (US)" userId="56067e25-9dc5-4215-88ef-5f7306f019c5" providerId="ADAL" clId="{8888ED68-A26F-42C8-9252-EDE958FD8BE7}" dt="2018-04-17T21:47:29.777" v="1261" actId="1076"/>
          <ac:spMkLst>
            <pc:docMk/>
            <pc:sldMk cId="2720027347" sldId="259"/>
            <ac:spMk id="36" creationId="{A1B00A79-423D-410C-852B-7432FD3997CC}"/>
          </ac:spMkLst>
        </pc:spChg>
        <pc:spChg chg="add mod">
          <ac:chgData name="Kraemer, Theresa (US)" userId="56067e25-9dc5-4215-88ef-5f7306f019c5" providerId="ADAL" clId="{8888ED68-A26F-42C8-9252-EDE958FD8BE7}" dt="2018-04-17T21:42:21.799" v="1162" actId="1035"/>
          <ac:spMkLst>
            <pc:docMk/>
            <pc:sldMk cId="2720027347" sldId="259"/>
            <ac:spMk id="42" creationId="{01ED979F-B1DD-4B6F-9B70-99F20781EF7F}"/>
          </ac:spMkLst>
        </pc:spChg>
        <pc:spChg chg="add mod">
          <ac:chgData name="Kraemer, Theresa (US)" userId="56067e25-9dc5-4215-88ef-5f7306f019c5" providerId="ADAL" clId="{8888ED68-A26F-42C8-9252-EDE958FD8BE7}" dt="2018-04-17T21:43:25.409" v="1184" actId="14100"/>
          <ac:spMkLst>
            <pc:docMk/>
            <pc:sldMk cId="2720027347" sldId="259"/>
            <ac:spMk id="50" creationId="{82DD9073-9882-47A1-8790-3DD20E28B3F3}"/>
          </ac:spMkLst>
        </pc:spChg>
        <pc:spChg chg="add mod">
          <ac:chgData name="Kraemer, Theresa (US)" userId="56067e25-9dc5-4215-88ef-5f7306f019c5" providerId="ADAL" clId="{8888ED68-A26F-42C8-9252-EDE958FD8BE7}" dt="2018-04-17T21:42:31.218" v="1172" actId="20577"/>
          <ac:spMkLst>
            <pc:docMk/>
            <pc:sldMk cId="2720027347" sldId="259"/>
            <ac:spMk id="56" creationId="{DF9514C5-83A3-4919-81D2-5446C0473B2C}"/>
          </ac:spMkLst>
        </pc:spChg>
        <pc:picChg chg="del">
          <ac:chgData name="Kraemer, Theresa (US)" userId="56067e25-9dc5-4215-88ef-5f7306f019c5" providerId="ADAL" clId="{8888ED68-A26F-42C8-9252-EDE958FD8BE7}" dt="2018-04-17T21:03:24.874" v="870" actId="478"/>
          <ac:picMkLst>
            <pc:docMk/>
            <pc:sldMk cId="2720027347" sldId="259"/>
            <ac:picMk id="2" creationId="{1B946578-FC90-4701-9F33-EB509CCBCEB4}"/>
          </ac:picMkLst>
        </pc:picChg>
        <pc:picChg chg="del">
          <ac:chgData name="Kraemer, Theresa (US)" userId="56067e25-9dc5-4215-88ef-5f7306f019c5" providerId="ADAL" clId="{8888ED68-A26F-42C8-9252-EDE958FD8BE7}" dt="2018-04-17T21:03:23.743" v="869" actId="478"/>
          <ac:picMkLst>
            <pc:docMk/>
            <pc:sldMk cId="2720027347" sldId="259"/>
            <ac:picMk id="3" creationId="{DA86E6EF-BAEA-421B-BF1A-F1CBC6405374}"/>
          </ac:picMkLst>
        </pc:picChg>
        <pc:picChg chg="del">
          <ac:chgData name="Kraemer, Theresa (US)" userId="56067e25-9dc5-4215-88ef-5f7306f019c5" providerId="ADAL" clId="{8888ED68-A26F-42C8-9252-EDE958FD8BE7}" dt="2018-04-17T21:03:23.544" v="868" actId="478"/>
          <ac:picMkLst>
            <pc:docMk/>
            <pc:sldMk cId="2720027347" sldId="259"/>
            <ac:picMk id="5" creationId="{0D24986C-C8DC-4E40-A0E9-09E7770DF2A6}"/>
          </ac:picMkLst>
        </pc:picChg>
        <pc:picChg chg="del">
          <ac:chgData name="Kraemer, Theresa (US)" userId="56067e25-9dc5-4215-88ef-5f7306f019c5" providerId="ADAL" clId="{8888ED68-A26F-42C8-9252-EDE958FD8BE7}" dt="2018-04-17T21:03:16.024" v="860" actId="478"/>
          <ac:picMkLst>
            <pc:docMk/>
            <pc:sldMk cId="2720027347" sldId="259"/>
            <ac:picMk id="6" creationId="{87040DF4-E91A-4931-9B42-C432908EC330}"/>
          </ac:picMkLst>
        </pc:picChg>
        <pc:picChg chg="del mod">
          <ac:chgData name="Kraemer, Theresa (US)" userId="56067e25-9dc5-4215-88ef-5f7306f019c5" providerId="ADAL" clId="{8888ED68-A26F-42C8-9252-EDE958FD8BE7}" dt="2018-04-17T21:03:16.337" v="862" actId="478"/>
          <ac:picMkLst>
            <pc:docMk/>
            <pc:sldMk cId="2720027347" sldId="259"/>
            <ac:picMk id="7" creationId="{88FB1E1F-B159-4341-A979-11B9E5106B25}"/>
          </ac:picMkLst>
        </pc:picChg>
        <pc:picChg chg="mod">
          <ac:chgData name="Kraemer, Theresa (US)" userId="56067e25-9dc5-4215-88ef-5f7306f019c5" providerId="ADAL" clId="{8888ED68-A26F-42C8-9252-EDE958FD8BE7}" dt="2018-04-17T21:42:21.799" v="1162" actId="1035"/>
          <ac:picMkLst>
            <pc:docMk/>
            <pc:sldMk cId="2720027347" sldId="259"/>
            <ac:picMk id="8" creationId="{80C8F1E9-926E-4B3B-8814-3D61F0679EAD}"/>
          </ac:picMkLst>
        </pc:picChg>
        <pc:picChg chg="mod">
          <ac:chgData name="Kraemer, Theresa (US)" userId="56067e25-9dc5-4215-88ef-5f7306f019c5" providerId="ADAL" clId="{8888ED68-A26F-42C8-9252-EDE958FD8BE7}" dt="2018-04-17T21:47:20.145" v="1255" actId="1076"/>
          <ac:picMkLst>
            <pc:docMk/>
            <pc:sldMk cId="2720027347" sldId="259"/>
            <ac:picMk id="9" creationId="{E5EEBD27-B0FF-4B0F-9442-BAE34EC48A4B}"/>
          </ac:picMkLst>
        </pc:picChg>
        <pc:picChg chg="add mod">
          <ac:chgData name="Kraemer, Theresa (US)" userId="56067e25-9dc5-4215-88ef-5f7306f019c5" providerId="ADAL" clId="{8888ED68-A26F-42C8-9252-EDE958FD8BE7}" dt="2018-04-17T21:47:24.477" v="1258" actId="1076"/>
          <ac:picMkLst>
            <pc:docMk/>
            <pc:sldMk cId="2720027347" sldId="259"/>
            <ac:picMk id="13" creationId="{E97462A0-139D-49E8-AD9C-5B58AD291204}"/>
          </ac:picMkLst>
        </pc:picChg>
        <pc:picChg chg="add mod">
          <ac:chgData name="Kraemer, Theresa (US)" userId="56067e25-9dc5-4215-88ef-5f7306f019c5" providerId="ADAL" clId="{8888ED68-A26F-42C8-9252-EDE958FD8BE7}" dt="2018-04-17T21:42:21.799" v="1162" actId="1035"/>
          <ac:picMkLst>
            <pc:docMk/>
            <pc:sldMk cId="2720027347" sldId="259"/>
            <ac:picMk id="15" creationId="{A04D032C-3DF3-429B-B4B8-253EEBFE4BE1}"/>
          </ac:picMkLst>
        </pc:picChg>
        <pc:picChg chg="del">
          <ac:chgData name="Kraemer, Theresa (US)" userId="56067e25-9dc5-4215-88ef-5f7306f019c5" providerId="ADAL" clId="{8888ED68-A26F-42C8-9252-EDE958FD8BE7}" dt="2018-04-17T21:03:07.454" v="855" actId="478"/>
          <ac:picMkLst>
            <pc:docMk/>
            <pc:sldMk cId="2720027347" sldId="259"/>
            <ac:picMk id="16" creationId="{F08EC8B3-08F6-4F7A-976A-4E0E2313E45E}"/>
          </ac:picMkLst>
        </pc:picChg>
        <pc:picChg chg="del">
          <ac:chgData name="Kraemer, Theresa (US)" userId="56067e25-9dc5-4215-88ef-5f7306f019c5" providerId="ADAL" clId="{8888ED68-A26F-42C8-9252-EDE958FD8BE7}" dt="2018-04-17T21:03:17.069" v="863" actId="478"/>
          <ac:picMkLst>
            <pc:docMk/>
            <pc:sldMk cId="2720027347" sldId="259"/>
            <ac:picMk id="19" creationId="{02A97A07-E69C-45EE-9663-2CA95A4E3505}"/>
          </ac:picMkLst>
        </pc:picChg>
        <pc:picChg chg="mod">
          <ac:chgData name="Kraemer, Theresa (US)" userId="56067e25-9dc5-4215-88ef-5f7306f019c5" providerId="ADAL" clId="{8888ED68-A26F-42C8-9252-EDE958FD8BE7}" dt="2018-04-17T21:42:21.799" v="1162" actId="1035"/>
          <ac:picMkLst>
            <pc:docMk/>
            <pc:sldMk cId="2720027347" sldId="259"/>
            <ac:picMk id="22" creationId="{E73F78FB-C205-403F-AD80-5478CED8050F}"/>
          </ac:picMkLst>
        </pc:picChg>
        <pc:picChg chg="add mod">
          <ac:chgData name="Kraemer, Theresa (US)" userId="56067e25-9dc5-4215-88ef-5f7306f019c5" providerId="ADAL" clId="{8888ED68-A26F-42C8-9252-EDE958FD8BE7}" dt="2018-04-17T21:43:31.247" v="1186" actId="1076"/>
          <ac:picMkLst>
            <pc:docMk/>
            <pc:sldMk cId="2720027347" sldId="259"/>
            <ac:picMk id="51" creationId="{9C7B169C-9576-4267-ABFA-91970F67750D}"/>
          </ac:picMkLst>
        </pc:picChg>
        <pc:picChg chg="add mod">
          <ac:chgData name="Kraemer, Theresa (US)" userId="56067e25-9dc5-4215-88ef-5f7306f019c5" providerId="ADAL" clId="{8888ED68-A26F-42C8-9252-EDE958FD8BE7}" dt="2018-04-17T21:42:21.799" v="1162" actId="1035"/>
          <ac:picMkLst>
            <pc:docMk/>
            <pc:sldMk cId="2720027347" sldId="259"/>
            <ac:picMk id="55" creationId="{9C7055B4-0452-42EA-9C9A-74EB8889E009}"/>
          </ac:picMkLst>
        </pc:picChg>
        <pc:cxnChg chg="del">
          <ac:chgData name="Kraemer, Theresa (US)" userId="56067e25-9dc5-4215-88ef-5f7306f019c5" providerId="ADAL" clId="{8888ED68-A26F-42C8-9252-EDE958FD8BE7}" dt="2018-04-17T21:04:27.868" v="879" actId="478"/>
          <ac:cxnSpMkLst>
            <pc:docMk/>
            <pc:sldMk cId="2720027347" sldId="259"/>
            <ac:cxnSpMk id="37" creationId="{9323B2BF-DFF5-4241-8801-14BDA6F5F2D7}"/>
          </ac:cxnSpMkLst>
        </pc:cxnChg>
        <pc:cxnChg chg="add mod">
          <ac:chgData name="Kraemer, Theresa (US)" userId="56067e25-9dc5-4215-88ef-5f7306f019c5" providerId="ADAL" clId="{8888ED68-A26F-42C8-9252-EDE958FD8BE7}" dt="2018-04-17T21:47:27.659" v="1260" actId="1076"/>
          <ac:cxnSpMkLst>
            <pc:docMk/>
            <pc:sldMk cId="2720027347" sldId="259"/>
            <ac:cxnSpMk id="38" creationId="{5232B4DC-5984-497E-B65B-3B6890F34107}"/>
          </ac:cxnSpMkLst>
        </pc:cxnChg>
        <pc:cxnChg chg="del">
          <ac:chgData name="Kraemer, Theresa (US)" userId="56067e25-9dc5-4215-88ef-5f7306f019c5" providerId="ADAL" clId="{8888ED68-A26F-42C8-9252-EDE958FD8BE7}" dt="2018-04-17T21:03:26.701" v="871" actId="478"/>
          <ac:cxnSpMkLst>
            <pc:docMk/>
            <pc:sldMk cId="2720027347" sldId="259"/>
            <ac:cxnSpMk id="39" creationId="{F18ADEF0-3901-479A-B14F-AB80818E878A}"/>
          </ac:cxnSpMkLst>
        </pc:cxnChg>
        <pc:cxnChg chg="add mod">
          <ac:chgData name="Kraemer, Theresa (US)" userId="56067e25-9dc5-4215-88ef-5f7306f019c5" providerId="ADAL" clId="{8888ED68-A26F-42C8-9252-EDE958FD8BE7}" dt="2018-04-17T21:42:21.799" v="1162" actId="1035"/>
          <ac:cxnSpMkLst>
            <pc:docMk/>
            <pc:sldMk cId="2720027347" sldId="259"/>
            <ac:cxnSpMk id="40" creationId="{8A0C88CF-7830-484D-AB41-BB89A65EE66F}"/>
          </ac:cxnSpMkLst>
        </pc:cxnChg>
        <pc:cxnChg chg="del">
          <ac:chgData name="Kraemer, Theresa (US)" userId="56067e25-9dc5-4215-88ef-5f7306f019c5" providerId="ADAL" clId="{8888ED68-A26F-42C8-9252-EDE958FD8BE7}" dt="2018-04-17T21:03:26.701" v="871" actId="478"/>
          <ac:cxnSpMkLst>
            <pc:docMk/>
            <pc:sldMk cId="2720027347" sldId="259"/>
            <ac:cxnSpMk id="41" creationId="{F1F23C52-0979-42DE-9DC3-977625B050B8}"/>
          </ac:cxnSpMkLst>
        </pc:cxnChg>
        <pc:cxnChg chg="del">
          <ac:chgData name="Kraemer, Theresa (US)" userId="56067e25-9dc5-4215-88ef-5f7306f019c5" providerId="ADAL" clId="{8888ED68-A26F-42C8-9252-EDE958FD8BE7}" dt="2018-04-17T21:03:26.701" v="871" actId="478"/>
          <ac:cxnSpMkLst>
            <pc:docMk/>
            <pc:sldMk cId="2720027347" sldId="259"/>
            <ac:cxnSpMk id="46" creationId="{AE526B28-9B52-4320-9BE0-55E590A8CF54}"/>
          </ac:cxnSpMkLst>
        </pc:cxnChg>
        <pc:cxnChg chg="del mod">
          <ac:chgData name="Kraemer, Theresa (US)" userId="56067e25-9dc5-4215-88ef-5f7306f019c5" providerId="ADAL" clId="{8888ED68-A26F-42C8-9252-EDE958FD8BE7}" dt="2018-04-17T21:03:09.959" v="857" actId="478"/>
          <ac:cxnSpMkLst>
            <pc:docMk/>
            <pc:sldMk cId="2720027347" sldId="259"/>
            <ac:cxnSpMk id="53" creationId="{8F065A69-D361-4C14-BDD3-427C0C152C47}"/>
          </ac:cxnSpMkLst>
        </pc:cxnChg>
        <pc:cxnChg chg="add mod">
          <ac:chgData name="Kraemer, Theresa (US)" userId="56067e25-9dc5-4215-88ef-5f7306f019c5" providerId="ADAL" clId="{8888ED68-A26F-42C8-9252-EDE958FD8BE7}" dt="2018-04-17T21:42:21.799" v="1162" actId="1035"/>
          <ac:cxnSpMkLst>
            <pc:docMk/>
            <pc:sldMk cId="2720027347" sldId="259"/>
            <ac:cxnSpMk id="54" creationId="{4733A58B-ACAD-4D8F-B55D-19FA702327F4}"/>
          </ac:cxnSpMkLst>
        </pc:cxnChg>
        <pc:cxnChg chg="del mod">
          <ac:chgData name="Kraemer, Theresa (US)" userId="56067e25-9dc5-4215-88ef-5f7306f019c5" providerId="ADAL" clId="{8888ED68-A26F-42C8-9252-EDE958FD8BE7}" dt="2018-04-17T21:03:11.602" v="858" actId="478"/>
          <ac:cxnSpMkLst>
            <pc:docMk/>
            <pc:sldMk cId="2720027347" sldId="259"/>
            <ac:cxnSpMk id="57" creationId="{1A1BDF46-36FB-470B-8B38-D9F51D60191E}"/>
          </ac:cxnSpMkLst>
        </pc:cxnChg>
        <pc:cxnChg chg="mod">
          <ac:chgData name="Kraemer, Theresa (US)" userId="56067e25-9dc5-4215-88ef-5f7306f019c5" providerId="ADAL" clId="{8888ED68-A26F-42C8-9252-EDE958FD8BE7}" dt="2018-04-17T21:42:21.799" v="1162" actId="1035"/>
          <ac:cxnSpMkLst>
            <pc:docMk/>
            <pc:sldMk cId="2720027347" sldId="259"/>
            <ac:cxnSpMk id="58" creationId="{6F10CD51-12DD-4B59-B197-709EDE047542}"/>
          </ac:cxnSpMkLst>
        </pc:cxnChg>
        <pc:cxnChg chg="mod">
          <ac:chgData name="Kraemer, Theresa (US)" userId="56067e25-9dc5-4215-88ef-5f7306f019c5" providerId="ADAL" clId="{8888ED68-A26F-42C8-9252-EDE958FD8BE7}" dt="2018-04-17T21:42:21.799" v="1162" actId="1035"/>
          <ac:cxnSpMkLst>
            <pc:docMk/>
            <pc:sldMk cId="2720027347" sldId="259"/>
            <ac:cxnSpMk id="63" creationId="{6CA9440F-1450-4E59-960B-E80E173423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A932-6D83-4BD8-9025-DDED73846B5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E754B3-7BB5-4F9F-B163-C0875C009360}"/>
              </a:ext>
            </a:extLst>
          </p:cNvPr>
          <p:cNvSpPr txBox="1"/>
          <p:nvPr/>
        </p:nvSpPr>
        <p:spPr>
          <a:xfrm>
            <a:off x="341438" y="291098"/>
            <a:ext cx="345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Conference Room Web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31F9E-5C8E-4F63-AB1B-F266D747FCA7}"/>
              </a:ext>
            </a:extLst>
          </p:cNvPr>
          <p:cNvSpPr txBox="1"/>
          <p:nvPr/>
        </p:nvSpPr>
        <p:spPr>
          <a:xfrm>
            <a:off x="6778126" y="423606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943942-2EEE-4EB9-8852-D816C902C49B}"/>
              </a:ext>
            </a:extLst>
          </p:cNvPr>
          <p:cNvSpPr txBox="1"/>
          <p:nvPr/>
        </p:nvSpPr>
        <p:spPr>
          <a:xfrm>
            <a:off x="7046426" y="2286654"/>
            <a:ext cx="18694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Admin Dashboard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A97A07-E69C-45EE-9663-2CA95A4E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730" y="4102783"/>
            <a:ext cx="1905864" cy="13630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84FCD0-C59D-41CB-A67B-487C8CBA760E}"/>
              </a:ext>
            </a:extLst>
          </p:cNvPr>
          <p:cNvSpPr/>
          <p:nvPr/>
        </p:nvSpPr>
        <p:spPr>
          <a:xfrm>
            <a:off x="9498673" y="204128"/>
            <a:ext cx="2339189" cy="912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Administrator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3F78FB-C205-403F-AD80-5478CED8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630" y="1182628"/>
            <a:ext cx="1616058" cy="9282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E55230-F7EF-44C1-85BC-DA3E89D30276}"/>
              </a:ext>
            </a:extLst>
          </p:cNvPr>
          <p:cNvSpPr txBox="1"/>
          <p:nvPr/>
        </p:nvSpPr>
        <p:spPr>
          <a:xfrm>
            <a:off x="5524551" y="71188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6E6EF-BAEA-421B-BF1A-F1CBC6405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146" y="6705039"/>
            <a:ext cx="1547765" cy="11162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009BF4-271F-4351-9BE6-C6E1864269F4}"/>
              </a:ext>
            </a:extLst>
          </p:cNvPr>
          <p:cNvSpPr txBox="1"/>
          <p:nvPr/>
        </p:nvSpPr>
        <p:spPr>
          <a:xfrm>
            <a:off x="2121955" y="7891856"/>
            <a:ext cx="15477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Edit Room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4986C-C8DC-4E40-A0E9-09E7770DF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668" y="6724855"/>
            <a:ext cx="1547766" cy="1067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72473C5-8FB2-446C-841B-8DADC2ECD3B0}"/>
              </a:ext>
            </a:extLst>
          </p:cNvPr>
          <p:cNvSpPr txBox="1"/>
          <p:nvPr/>
        </p:nvSpPr>
        <p:spPr>
          <a:xfrm>
            <a:off x="4892175" y="7864777"/>
            <a:ext cx="13980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Create/Edit/Delete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40DF4-E91A-4931-9B42-C432908EC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88" y="4034770"/>
            <a:ext cx="1924050" cy="13729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92FCCA3-A005-45FF-BAD1-9E0006A58C6B}"/>
              </a:ext>
            </a:extLst>
          </p:cNvPr>
          <p:cNvSpPr txBox="1"/>
          <p:nvPr/>
        </p:nvSpPr>
        <p:spPr>
          <a:xfrm>
            <a:off x="197904" y="5504453"/>
            <a:ext cx="19240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 A/V Inventory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B1E1F-B159-4341-A979-11B9E5106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5940" y="4072459"/>
            <a:ext cx="1932986" cy="13729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8F1E9-926E-4B3B-8814-3D61F0679E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6426" y="4141659"/>
            <a:ext cx="2130283" cy="126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56BB3F0-0003-426C-AE86-18D865F9B4BA}"/>
              </a:ext>
            </a:extLst>
          </p:cNvPr>
          <p:cNvSpPr txBox="1"/>
          <p:nvPr/>
        </p:nvSpPr>
        <p:spPr>
          <a:xfrm>
            <a:off x="9624585" y="5465869"/>
            <a:ext cx="18926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Report Dashboard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269880-15B1-4A6D-A53D-D8183D09195A}"/>
              </a:ext>
            </a:extLst>
          </p:cNvPr>
          <p:cNvSpPr txBox="1"/>
          <p:nvPr/>
        </p:nvSpPr>
        <p:spPr>
          <a:xfrm>
            <a:off x="7206549" y="5447347"/>
            <a:ext cx="19058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Make a Reservation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EBD27-B0FF-4B0F-9442-BAE34EC48A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0139" y="4141659"/>
            <a:ext cx="2037144" cy="12014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23B2BF-DFF5-4241-8801-14BDA6F5F2D7}"/>
              </a:ext>
            </a:extLst>
          </p:cNvPr>
          <p:cNvCxnSpPr>
            <a:cxnSpLocks/>
          </p:cNvCxnSpPr>
          <p:nvPr/>
        </p:nvCxnSpPr>
        <p:spPr>
          <a:xfrm>
            <a:off x="5892290" y="2110922"/>
            <a:ext cx="0" cy="196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08EC8B3-08F6-4F7A-976A-4E0E2313E4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9076" y="2348176"/>
            <a:ext cx="1925165" cy="131429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8ADEF0-3901-479A-B14F-AB80818E878A}"/>
              </a:ext>
            </a:extLst>
          </p:cNvPr>
          <p:cNvCxnSpPr>
            <a:cxnSpLocks/>
          </p:cNvCxnSpPr>
          <p:nvPr/>
        </p:nvCxnSpPr>
        <p:spPr>
          <a:xfrm>
            <a:off x="4912777" y="5485685"/>
            <a:ext cx="0" cy="121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53758-AE55-46B5-88A4-9F12A611CB3F}"/>
              </a:ext>
            </a:extLst>
          </p:cNvPr>
          <p:cNvSpPr txBox="1"/>
          <p:nvPr/>
        </p:nvSpPr>
        <p:spPr>
          <a:xfrm>
            <a:off x="5049109" y="5485685"/>
            <a:ext cx="14891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 User Accounts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E526B28-9B52-4320-9BE0-55E590A8CF54}"/>
              </a:ext>
            </a:extLst>
          </p:cNvPr>
          <p:cNvCxnSpPr>
            <a:cxnSpLocks/>
          </p:cNvCxnSpPr>
          <p:nvPr/>
        </p:nvCxnSpPr>
        <p:spPr>
          <a:xfrm>
            <a:off x="2883751" y="5445375"/>
            <a:ext cx="0" cy="125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B5D6FE-14CD-43EA-B7DC-C828D86C7C0C}"/>
              </a:ext>
            </a:extLst>
          </p:cNvPr>
          <p:cNvSpPr txBox="1"/>
          <p:nvPr/>
        </p:nvSpPr>
        <p:spPr>
          <a:xfrm>
            <a:off x="3003414" y="5500139"/>
            <a:ext cx="13773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 Conference Rooms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065A69-D361-4C14-BDD3-427C0C152C47}"/>
              </a:ext>
            </a:extLst>
          </p:cNvPr>
          <p:cNvCxnSpPr>
            <a:cxnSpLocks/>
          </p:cNvCxnSpPr>
          <p:nvPr/>
        </p:nvCxnSpPr>
        <p:spPr>
          <a:xfrm flipH="1">
            <a:off x="1187313" y="2883540"/>
            <a:ext cx="3663459" cy="105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1BDF46-36FB-470B-8B38-D9F51D60191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452433" y="3035940"/>
            <a:ext cx="1550740" cy="103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10CD51-12DD-4B59-B197-709EDE047542}"/>
              </a:ext>
            </a:extLst>
          </p:cNvPr>
          <p:cNvCxnSpPr>
            <a:cxnSpLocks/>
          </p:cNvCxnSpPr>
          <p:nvPr/>
        </p:nvCxnSpPr>
        <p:spPr>
          <a:xfrm>
            <a:off x="6884241" y="2683895"/>
            <a:ext cx="3614469" cy="13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A9440F-1450-4E59-960B-E80E173423B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825505" y="3091690"/>
            <a:ext cx="1286063" cy="104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CC8D683-6729-4743-B564-90E989B2C599}"/>
              </a:ext>
            </a:extLst>
          </p:cNvPr>
          <p:cNvSpPr txBox="1"/>
          <p:nvPr/>
        </p:nvSpPr>
        <p:spPr>
          <a:xfrm>
            <a:off x="9433546" y="7833703"/>
            <a:ext cx="21303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View/Export Reports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7935ED1-D997-4532-AEDC-CC2E59B8BA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25160" y="6295059"/>
            <a:ext cx="1785035" cy="14111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5821B7-A381-4443-B305-1399CA9028EE}"/>
              </a:ext>
            </a:extLst>
          </p:cNvPr>
          <p:cNvCxnSpPr>
            <a:cxnSpLocks/>
          </p:cNvCxnSpPr>
          <p:nvPr/>
        </p:nvCxnSpPr>
        <p:spPr>
          <a:xfrm>
            <a:off x="9642982" y="5395529"/>
            <a:ext cx="0" cy="86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EB91578-FFD6-42DD-8E1E-B8AC0EAD49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2934" y="6411518"/>
            <a:ext cx="1766410" cy="12660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F20B1F7-F655-4412-9D28-7E5C56F4895C}"/>
              </a:ext>
            </a:extLst>
          </p:cNvPr>
          <p:cNvSpPr txBox="1"/>
          <p:nvPr/>
        </p:nvSpPr>
        <p:spPr>
          <a:xfrm>
            <a:off x="7174581" y="7792144"/>
            <a:ext cx="17413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Book Room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7CBA7A-F272-4815-A3CF-4D4B86C60DCA}"/>
              </a:ext>
            </a:extLst>
          </p:cNvPr>
          <p:cNvSpPr/>
          <p:nvPr/>
        </p:nvSpPr>
        <p:spPr>
          <a:xfrm>
            <a:off x="7387429" y="6991618"/>
            <a:ext cx="1691915" cy="57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8CDAD6E-0A8A-423E-9AD1-BB02B29414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9584" y="6905875"/>
            <a:ext cx="663968" cy="663968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27CF33-1820-475C-A721-5EFD2359105B}"/>
              </a:ext>
            </a:extLst>
          </p:cNvPr>
          <p:cNvCxnSpPr>
            <a:cxnSpLocks/>
          </p:cNvCxnSpPr>
          <p:nvPr/>
        </p:nvCxnSpPr>
        <p:spPr>
          <a:xfrm>
            <a:off x="7468536" y="5427601"/>
            <a:ext cx="0" cy="86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E754B3-7BB5-4F9F-B163-C0875C009360}"/>
              </a:ext>
            </a:extLst>
          </p:cNvPr>
          <p:cNvSpPr txBox="1"/>
          <p:nvPr/>
        </p:nvSpPr>
        <p:spPr>
          <a:xfrm>
            <a:off x="341438" y="291098"/>
            <a:ext cx="345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Conference Room Web Application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84FCD0-C59D-41CB-A67B-487C8CBA760E}"/>
              </a:ext>
            </a:extLst>
          </p:cNvPr>
          <p:cNvSpPr/>
          <p:nvPr/>
        </p:nvSpPr>
        <p:spPr>
          <a:xfrm>
            <a:off x="9498673" y="204128"/>
            <a:ext cx="2339189" cy="912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Reservation Manager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3F78FB-C205-403F-AD80-5478CED8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320" y="720463"/>
            <a:ext cx="1616058" cy="9282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E55230-F7EF-44C1-85BC-DA3E89D30276}"/>
              </a:ext>
            </a:extLst>
          </p:cNvPr>
          <p:cNvSpPr txBox="1"/>
          <p:nvPr/>
        </p:nvSpPr>
        <p:spPr>
          <a:xfrm>
            <a:off x="5492651" y="28728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C8F1E9-926E-4B3B-8814-3D61F0679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87" y="2168010"/>
            <a:ext cx="2130283" cy="126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56BB3F0-0003-426C-AE86-18D865F9B4BA}"/>
              </a:ext>
            </a:extLst>
          </p:cNvPr>
          <p:cNvSpPr txBox="1"/>
          <p:nvPr/>
        </p:nvSpPr>
        <p:spPr>
          <a:xfrm>
            <a:off x="6459955" y="6020813"/>
            <a:ext cx="21303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View/Export Reports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EBD27-B0FF-4B0F-9442-BAE34EC48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520" y="2146121"/>
            <a:ext cx="2312283" cy="13637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10CD51-12DD-4B59-B197-709EDE047542}"/>
              </a:ext>
            </a:extLst>
          </p:cNvPr>
          <p:cNvCxnSpPr>
            <a:cxnSpLocks/>
          </p:cNvCxnSpPr>
          <p:nvPr/>
        </p:nvCxnSpPr>
        <p:spPr>
          <a:xfrm>
            <a:off x="6097053" y="1651915"/>
            <a:ext cx="639361" cy="47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A9440F-1450-4E59-960B-E80E173423B2}"/>
              </a:ext>
            </a:extLst>
          </p:cNvPr>
          <p:cNvCxnSpPr>
            <a:cxnSpLocks/>
          </p:cNvCxnSpPr>
          <p:nvPr/>
        </p:nvCxnSpPr>
        <p:spPr>
          <a:xfrm flipH="1">
            <a:off x="4591671" y="1648757"/>
            <a:ext cx="672699" cy="47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97462A0-139D-49E8-AD9C-5B58AD291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475" y="4281667"/>
            <a:ext cx="2090120" cy="16523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32B4DC-5984-497E-B65B-3B6890F34107}"/>
              </a:ext>
            </a:extLst>
          </p:cNvPr>
          <p:cNvCxnSpPr>
            <a:cxnSpLocks/>
          </p:cNvCxnSpPr>
          <p:nvPr/>
        </p:nvCxnSpPr>
        <p:spPr>
          <a:xfrm>
            <a:off x="6596626" y="3502177"/>
            <a:ext cx="0" cy="73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B00A79-423D-410C-852B-7432FD3997CC}"/>
              </a:ext>
            </a:extLst>
          </p:cNvPr>
          <p:cNvSpPr txBox="1"/>
          <p:nvPr/>
        </p:nvSpPr>
        <p:spPr>
          <a:xfrm>
            <a:off x="6867105" y="3552899"/>
            <a:ext cx="18926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Report Dashboard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4D032C-3DF3-429B-B4B8-253EEBFE4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730" y="4246383"/>
            <a:ext cx="2173677" cy="155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0C88CF-7830-484D-AB41-BB89A65EE66F}"/>
              </a:ext>
            </a:extLst>
          </p:cNvPr>
          <p:cNvCxnSpPr>
            <a:cxnSpLocks/>
          </p:cNvCxnSpPr>
          <p:nvPr/>
        </p:nvCxnSpPr>
        <p:spPr>
          <a:xfrm>
            <a:off x="3321103" y="3447110"/>
            <a:ext cx="0" cy="76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0269880-15B1-4A6D-A53D-D8183D09195A}"/>
              </a:ext>
            </a:extLst>
          </p:cNvPr>
          <p:cNvSpPr txBox="1"/>
          <p:nvPr/>
        </p:nvSpPr>
        <p:spPr>
          <a:xfrm>
            <a:off x="3759566" y="3468569"/>
            <a:ext cx="14961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Make a Reservation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ED979F-B1DD-4B6F-9B70-99F20781EF7F}"/>
              </a:ext>
            </a:extLst>
          </p:cNvPr>
          <p:cNvSpPr txBox="1"/>
          <p:nvPr/>
        </p:nvSpPr>
        <p:spPr>
          <a:xfrm>
            <a:off x="3562610" y="5882315"/>
            <a:ext cx="17413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Available Rooms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733A58B-ACAD-4D8F-B55D-19FA702327F4}"/>
              </a:ext>
            </a:extLst>
          </p:cNvPr>
          <p:cNvCxnSpPr>
            <a:cxnSpLocks/>
          </p:cNvCxnSpPr>
          <p:nvPr/>
        </p:nvCxnSpPr>
        <p:spPr>
          <a:xfrm>
            <a:off x="3312175" y="5823109"/>
            <a:ext cx="0" cy="76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9C7055B4-0452-42EA-9C9A-74EB8889E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729" y="6616654"/>
            <a:ext cx="2173677" cy="155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F9514C5-83A3-4919-81D2-5446C0473B2C}"/>
              </a:ext>
            </a:extLst>
          </p:cNvPr>
          <p:cNvSpPr txBox="1"/>
          <p:nvPr/>
        </p:nvSpPr>
        <p:spPr>
          <a:xfrm>
            <a:off x="3186689" y="8252586"/>
            <a:ext cx="17413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Book Room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DD9073-9882-47A1-8790-3DD20E28B3F3}"/>
              </a:ext>
            </a:extLst>
          </p:cNvPr>
          <p:cNvSpPr/>
          <p:nvPr/>
        </p:nvSpPr>
        <p:spPr>
          <a:xfrm>
            <a:off x="3134087" y="7340992"/>
            <a:ext cx="1981923" cy="61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7B169C-9576-4267-ABFA-91970F677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480" y="7234285"/>
            <a:ext cx="933135" cy="93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2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E754B3-7BB5-4F9F-B163-C0875C009360}"/>
              </a:ext>
            </a:extLst>
          </p:cNvPr>
          <p:cNvSpPr txBox="1"/>
          <p:nvPr/>
        </p:nvSpPr>
        <p:spPr>
          <a:xfrm>
            <a:off x="403465" y="336339"/>
            <a:ext cx="345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Conference Room Web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31F9E-5C8E-4F63-AB1B-F266D747FCA7}"/>
              </a:ext>
            </a:extLst>
          </p:cNvPr>
          <p:cNvSpPr txBox="1"/>
          <p:nvPr/>
        </p:nvSpPr>
        <p:spPr>
          <a:xfrm>
            <a:off x="6994028" y="984555"/>
            <a:ext cx="14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Panel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3C1B3D1-16F7-4B05-90F3-E8328713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96" y="2864819"/>
            <a:ext cx="1627301" cy="11562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1D7D5F-4153-4AC0-8F1B-86BC62D3E011}"/>
              </a:ext>
            </a:extLst>
          </p:cNvPr>
          <p:cNvCxnSpPr>
            <a:cxnSpLocks/>
          </p:cNvCxnSpPr>
          <p:nvPr/>
        </p:nvCxnSpPr>
        <p:spPr>
          <a:xfrm>
            <a:off x="7671139" y="2142917"/>
            <a:ext cx="0" cy="70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2828DCA-5FF8-453C-BDD9-566B2A87D0C6}"/>
              </a:ext>
            </a:extLst>
          </p:cNvPr>
          <p:cNvSpPr txBox="1"/>
          <p:nvPr/>
        </p:nvSpPr>
        <p:spPr>
          <a:xfrm>
            <a:off x="6628572" y="4038881"/>
            <a:ext cx="17880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Conference Room Schedule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A617C1A-E41D-4358-9140-E5E482322B7C}"/>
              </a:ext>
            </a:extLst>
          </p:cNvPr>
          <p:cNvSpPr/>
          <p:nvPr/>
        </p:nvSpPr>
        <p:spPr>
          <a:xfrm>
            <a:off x="9338305" y="198208"/>
            <a:ext cx="2619818" cy="963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Requester User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3D2358A0-447B-43BD-986D-4F83A7135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72" y="1377131"/>
            <a:ext cx="1616058" cy="92829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8BE80B4-4847-47A8-AD11-FCBC2D6042BF}"/>
              </a:ext>
            </a:extLst>
          </p:cNvPr>
          <p:cNvSpPr txBox="1"/>
          <p:nvPr/>
        </p:nvSpPr>
        <p:spPr>
          <a:xfrm>
            <a:off x="1724342" y="9297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01DEDCE-065A-4812-85AA-83C1AB541179}"/>
              </a:ext>
            </a:extLst>
          </p:cNvPr>
          <p:cNvCxnSpPr>
            <a:cxnSpLocks/>
          </p:cNvCxnSpPr>
          <p:nvPr/>
        </p:nvCxnSpPr>
        <p:spPr>
          <a:xfrm>
            <a:off x="1863006" y="2313056"/>
            <a:ext cx="0" cy="58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tablet">
            <a:extLst>
              <a:ext uri="{FF2B5EF4-FFF2-40B4-BE49-F238E27FC236}">
                <a16:creationId xmlns:a16="http://schemas.microsoft.com/office/drawing/2014/main" id="{744E7973-5336-422A-BC33-CF65437B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028" y="1299124"/>
            <a:ext cx="1410500" cy="10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C21107E-1C02-48EA-869E-FB4F7335F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552" y="2570579"/>
            <a:ext cx="2130283" cy="126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2CF4BACE-9CF0-432E-9463-90E9F8A88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95" y="4648952"/>
            <a:ext cx="2173677" cy="155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1431F84-3B00-4E53-932C-F1E012ECBCCA}"/>
              </a:ext>
            </a:extLst>
          </p:cNvPr>
          <p:cNvCxnSpPr>
            <a:cxnSpLocks/>
          </p:cNvCxnSpPr>
          <p:nvPr/>
        </p:nvCxnSpPr>
        <p:spPr>
          <a:xfrm>
            <a:off x="1290568" y="3849679"/>
            <a:ext cx="0" cy="76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18806E5-19C9-4795-A2AD-05E664D1E06E}"/>
              </a:ext>
            </a:extLst>
          </p:cNvPr>
          <p:cNvSpPr txBox="1"/>
          <p:nvPr/>
        </p:nvSpPr>
        <p:spPr>
          <a:xfrm>
            <a:off x="1729031" y="3871138"/>
            <a:ext cx="14961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Make a Reservation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90CA53-0D39-4FCF-9AD7-4DF536E47FDE}"/>
              </a:ext>
            </a:extLst>
          </p:cNvPr>
          <p:cNvSpPr txBox="1"/>
          <p:nvPr/>
        </p:nvSpPr>
        <p:spPr>
          <a:xfrm>
            <a:off x="1532075" y="6284884"/>
            <a:ext cx="17413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Available Rooms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6FE6FE2-B240-4DE9-BF03-82CC2B05FE9A}"/>
              </a:ext>
            </a:extLst>
          </p:cNvPr>
          <p:cNvCxnSpPr>
            <a:cxnSpLocks/>
          </p:cNvCxnSpPr>
          <p:nvPr/>
        </p:nvCxnSpPr>
        <p:spPr>
          <a:xfrm>
            <a:off x="1281640" y="6225678"/>
            <a:ext cx="0" cy="76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753F8966-7FE3-494E-BB5F-E84DF9567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507" y="7057825"/>
            <a:ext cx="2173677" cy="155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282C9BFD-D40F-4F17-AFB2-B00BD405D6D2}"/>
              </a:ext>
            </a:extLst>
          </p:cNvPr>
          <p:cNvSpPr txBox="1"/>
          <p:nvPr/>
        </p:nvSpPr>
        <p:spPr>
          <a:xfrm>
            <a:off x="1108467" y="8693757"/>
            <a:ext cx="17413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Book Room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2CF0A23-9802-41C7-9824-6D7749A67CEC}"/>
              </a:ext>
            </a:extLst>
          </p:cNvPr>
          <p:cNvSpPr/>
          <p:nvPr/>
        </p:nvSpPr>
        <p:spPr>
          <a:xfrm>
            <a:off x="1055863" y="7855856"/>
            <a:ext cx="1981923" cy="61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65D2C004-E88E-418E-A43C-67815C375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258" y="7675456"/>
            <a:ext cx="933135" cy="93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7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82</Words>
  <Application>Microsoft Office PowerPoint</Application>
  <PresentationFormat>Ledger Paper (11x17 in)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Kraemer, Theresa (US)</dc:creator>
  <cp:lastModifiedBy>Kraemer, Theresa (US)</cp:lastModifiedBy>
  <cp:revision>2</cp:revision>
  <cp:lastPrinted>2018-04-17T21:15:34Z</cp:lastPrinted>
  <dcterms:created xsi:type="dcterms:W3CDTF">2018-04-17T19:39:44Z</dcterms:created>
  <dcterms:modified xsi:type="dcterms:W3CDTF">2018-04-17T21:47:31Z</dcterms:modified>
</cp:coreProperties>
</file>