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9" r:id="rId3"/>
    <p:sldId id="261" r:id="rId4"/>
  </p:sldIdLst>
  <p:sldSz cx="12179300" cy="9134475" type="ledger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3" userDrawn="1">
          <p15:clr>
            <a:srgbClr val="A4A3A4"/>
          </p15:clr>
        </p15:guide>
        <p15:guide id="2" pos="36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339" y="62"/>
      </p:cViewPr>
      <p:guideLst>
        <p:guide orient="horz" pos="2853"/>
        <p:guide pos="36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emer, Theresa (US)" userId="56067e25-9dc5-4215-88ef-5f7306f019c5" providerId="ADAL" clId="{BA1F1DEF-EFCB-488E-B870-4ACF68C59484}"/>
    <pc:docChg chg="custSel modSld">
      <pc:chgData name="Kraemer, Theresa (US)" userId="56067e25-9dc5-4215-88ef-5f7306f019c5" providerId="ADAL" clId="{BA1F1DEF-EFCB-488E-B870-4ACF68C59484}" dt="2018-04-19T22:18:15.743" v="356" actId="20577"/>
      <pc:docMkLst>
        <pc:docMk/>
      </pc:docMkLst>
      <pc:sldChg chg="addSp delSp modSp">
        <pc:chgData name="Kraemer, Theresa (US)" userId="56067e25-9dc5-4215-88ef-5f7306f019c5" providerId="ADAL" clId="{BA1F1DEF-EFCB-488E-B870-4ACF68C59484}" dt="2018-04-19T21:52:22.747" v="295" actId="1076"/>
        <pc:sldMkLst>
          <pc:docMk/>
          <pc:sldMk cId="2720027347" sldId="259"/>
        </pc:sldMkLst>
        <pc:spChg chg="del">
          <ac:chgData name="Kraemer, Theresa (US)" userId="56067e25-9dc5-4215-88ef-5f7306f019c5" providerId="ADAL" clId="{BA1F1DEF-EFCB-488E-B870-4ACF68C59484}" dt="2018-04-19T21:41:21.216" v="84" actId="478"/>
          <ac:spMkLst>
            <pc:docMk/>
            <pc:sldMk cId="2720027347" sldId="259"/>
            <ac:spMk id="35" creationId="{E0269880-15B1-4A6D-A53D-D8183D09195A}"/>
          </ac:spMkLst>
        </pc:spChg>
        <pc:spChg chg="mod">
          <ac:chgData name="Kraemer, Theresa (US)" userId="56067e25-9dc5-4215-88ef-5f7306f019c5" providerId="ADAL" clId="{BA1F1DEF-EFCB-488E-B870-4ACF68C59484}" dt="2018-04-19T21:50:46.688" v="240" actId="1076"/>
          <ac:spMkLst>
            <pc:docMk/>
            <pc:sldMk cId="2720027347" sldId="259"/>
            <ac:spMk id="37" creationId="{E2983BCD-0895-4366-8D21-F8C75D58301A}"/>
          </ac:spMkLst>
        </pc:spChg>
        <pc:spChg chg="del">
          <ac:chgData name="Kraemer, Theresa (US)" userId="56067e25-9dc5-4215-88ef-5f7306f019c5" providerId="ADAL" clId="{BA1F1DEF-EFCB-488E-B870-4ACF68C59484}" dt="2018-04-19T21:41:21.216" v="84" actId="478"/>
          <ac:spMkLst>
            <pc:docMk/>
            <pc:sldMk cId="2720027347" sldId="259"/>
            <ac:spMk id="42" creationId="{01ED979F-B1DD-4B6F-9B70-99F20781EF7F}"/>
          </ac:spMkLst>
        </pc:spChg>
        <pc:spChg chg="mod">
          <ac:chgData name="Kraemer, Theresa (US)" userId="56067e25-9dc5-4215-88ef-5f7306f019c5" providerId="ADAL" clId="{BA1F1DEF-EFCB-488E-B870-4ACF68C59484}" dt="2018-04-19T21:50:42.311" v="239" actId="1076"/>
          <ac:spMkLst>
            <pc:docMk/>
            <pc:sldMk cId="2720027347" sldId="259"/>
            <ac:spMk id="44" creationId="{CD1CB4EB-8951-4651-AB75-CA71E92A3195}"/>
          </ac:spMkLst>
        </pc:spChg>
        <pc:spChg chg="mod">
          <ac:chgData name="Kraemer, Theresa (US)" userId="56067e25-9dc5-4215-88ef-5f7306f019c5" providerId="ADAL" clId="{BA1F1DEF-EFCB-488E-B870-4ACF68C59484}" dt="2018-04-19T21:50:42.311" v="239" actId="1076"/>
          <ac:spMkLst>
            <pc:docMk/>
            <pc:sldMk cId="2720027347" sldId="259"/>
            <ac:spMk id="45" creationId="{0B896E0E-EC08-47BD-9B39-7C7388422D3C}"/>
          </ac:spMkLst>
        </pc:spChg>
        <pc:spChg chg="add mod">
          <ac:chgData name="Kraemer, Theresa (US)" userId="56067e25-9dc5-4215-88ef-5f7306f019c5" providerId="ADAL" clId="{BA1F1DEF-EFCB-488E-B870-4ACF68C59484}" dt="2018-04-19T21:50:29.670" v="235" actId="1076"/>
          <ac:spMkLst>
            <pc:docMk/>
            <pc:sldMk cId="2720027347" sldId="259"/>
            <ac:spMk id="47" creationId="{9BB4908D-7624-4933-86B0-EE28884D5FC4}"/>
          </ac:spMkLst>
        </pc:spChg>
        <pc:spChg chg="add mod">
          <ac:chgData name="Kraemer, Theresa (US)" userId="56067e25-9dc5-4215-88ef-5f7306f019c5" providerId="ADAL" clId="{BA1F1DEF-EFCB-488E-B870-4ACF68C59484}" dt="2018-04-19T21:52:22.747" v="295" actId="1076"/>
          <ac:spMkLst>
            <pc:docMk/>
            <pc:sldMk cId="2720027347" sldId="259"/>
            <ac:spMk id="48" creationId="{B8B2747D-1BCC-4EED-98CD-40FECC0A6677}"/>
          </ac:spMkLst>
        </pc:spChg>
        <pc:spChg chg="add mod">
          <ac:chgData name="Kraemer, Theresa (US)" userId="56067e25-9dc5-4215-88ef-5f7306f019c5" providerId="ADAL" clId="{BA1F1DEF-EFCB-488E-B870-4ACF68C59484}" dt="2018-04-19T21:41:24.226" v="86" actId="1076"/>
          <ac:spMkLst>
            <pc:docMk/>
            <pc:sldMk cId="2720027347" sldId="259"/>
            <ac:spMk id="49" creationId="{84733528-6526-4557-A9B7-83CD202BB24B}"/>
          </ac:spMkLst>
        </pc:spChg>
        <pc:spChg chg="del">
          <ac:chgData name="Kraemer, Theresa (US)" userId="56067e25-9dc5-4215-88ef-5f7306f019c5" providerId="ADAL" clId="{BA1F1DEF-EFCB-488E-B870-4ACF68C59484}" dt="2018-04-19T21:41:21.216" v="84" actId="478"/>
          <ac:spMkLst>
            <pc:docMk/>
            <pc:sldMk cId="2720027347" sldId="259"/>
            <ac:spMk id="50" creationId="{82DD9073-9882-47A1-8790-3DD20E28B3F3}"/>
          </ac:spMkLst>
        </pc:spChg>
        <pc:spChg chg="del">
          <ac:chgData name="Kraemer, Theresa (US)" userId="56067e25-9dc5-4215-88ef-5f7306f019c5" providerId="ADAL" clId="{BA1F1DEF-EFCB-488E-B870-4ACF68C59484}" dt="2018-04-19T21:41:21.216" v="84" actId="478"/>
          <ac:spMkLst>
            <pc:docMk/>
            <pc:sldMk cId="2720027347" sldId="259"/>
            <ac:spMk id="56" creationId="{DF9514C5-83A3-4919-81D2-5446C0473B2C}"/>
          </ac:spMkLst>
        </pc:spChg>
        <pc:spChg chg="add mod">
          <ac:chgData name="Kraemer, Theresa (US)" userId="56067e25-9dc5-4215-88ef-5f7306f019c5" providerId="ADAL" clId="{BA1F1DEF-EFCB-488E-B870-4ACF68C59484}" dt="2018-04-19T21:50:58.968" v="244" actId="1076"/>
          <ac:spMkLst>
            <pc:docMk/>
            <pc:sldMk cId="2720027347" sldId="259"/>
            <ac:spMk id="57" creationId="{9FA240B9-13C5-488B-95FC-4F2DD2E05D68}"/>
          </ac:spMkLst>
        </pc:spChg>
        <pc:spChg chg="add mod">
          <ac:chgData name="Kraemer, Theresa (US)" userId="56067e25-9dc5-4215-88ef-5f7306f019c5" providerId="ADAL" clId="{BA1F1DEF-EFCB-488E-B870-4ACF68C59484}" dt="2018-04-19T21:51:43.579" v="279" actId="1076"/>
          <ac:spMkLst>
            <pc:docMk/>
            <pc:sldMk cId="2720027347" sldId="259"/>
            <ac:spMk id="60" creationId="{2A73F22E-1FEC-4694-AF09-B05F71AD4F9E}"/>
          </ac:spMkLst>
        </pc:spChg>
        <pc:picChg chg="add mod">
          <ac:chgData name="Kraemer, Theresa (US)" userId="56067e25-9dc5-4215-88ef-5f7306f019c5" providerId="ADAL" clId="{BA1F1DEF-EFCB-488E-B870-4ACF68C59484}" dt="2018-04-19T21:49:34.654" v="222" actId="1076"/>
          <ac:picMkLst>
            <pc:docMk/>
            <pc:sldMk cId="2720027347" sldId="259"/>
            <ac:picMk id="5" creationId="{B2DFE9E8-743D-4B77-909E-AAD52F9CBE4B}"/>
          </ac:picMkLst>
        </pc:picChg>
        <pc:picChg chg="add mod">
          <ac:chgData name="Kraemer, Theresa (US)" userId="56067e25-9dc5-4215-88ef-5f7306f019c5" providerId="ADAL" clId="{BA1F1DEF-EFCB-488E-B870-4ACF68C59484}" dt="2018-04-19T21:50:27.321" v="234" actId="1076"/>
          <ac:picMkLst>
            <pc:docMk/>
            <pc:sldMk cId="2720027347" sldId="259"/>
            <ac:picMk id="6" creationId="{0CE38AAB-E033-4764-A30B-55E72B9207C4}"/>
          </ac:picMkLst>
        </pc:picChg>
        <pc:picChg chg="del">
          <ac:chgData name="Kraemer, Theresa (US)" userId="56067e25-9dc5-4215-88ef-5f7306f019c5" providerId="ADAL" clId="{BA1F1DEF-EFCB-488E-B870-4ACF68C59484}" dt="2018-04-19T21:41:21.216" v="84" actId="478"/>
          <ac:picMkLst>
            <pc:docMk/>
            <pc:sldMk cId="2720027347" sldId="259"/>
            <ac:picMk id="8" creationId="{80C8F1E9-926E-4B3B-8814-3D61F0679EAD}"/>
          </ac:picMkLst>
        </pc:picChg>
        <pc:picChg chg="add mod">
          <ac:chgData name="Kraemer, Theresa (US)" userId="56067e25-9dc5-4215-88ef-5f7306f019c5" providerId="ADAL" clId="{BA1F1DEF-EFCB-488E-B870-4ACF68C59484}" dt="2018-04-19T21:51:49.567" v="281" actId="692"/>
          <ac:picMkLst>
            <pc:docMk/>
            <pc:sldMk cId="2720027347" sldId="259"/>
            <ac:picMk id="10" creationId="{F02D3069-13BD-48AA-A4D3-8EA56DF4B06D}"/>
          </ac:picMkLst>
        </pc:picChg>
        <pc:picChg chg="del">
          <ac:chgData name="Kraemer, Theresa (US)" userId="56067e25-9dc5-4215-88ef-5f7306f019c5" providerId="ADAL" clId="{BA1F1DEF-EFCB-488E-B870-4ACF68C59484}" dt="2018-04-19T21:41:21.216" v="84" actId="478"/>
          <ac:picMkLst>
            <pc:docMk/>
            <pc:sldMk cId="2720027347" sldId="259"/>
            <ac:picMk id="15" creationId="{A04D032C-3DF3-429B-B4B8-253EEBFE4BE1}"/>
          </ac:picMkLst>
        </pc:picChg>
        <pc:picChg chg="add del mod">
          <ac:chgData name="Kraemer, Theresa (US)" userId="56067e25-9dc5-4215-88ef-5f7306f019c5" providerId="ADAL" clId="{BA1F1DEF-EFCB-488E-B870-4ACF68C59484}" dt="2018-04-19T21:49:00.900" v="216" actId="478"/>
          <ac:picMkLst>
            <pc:docMk/>
            <pc:sldMk cId="2720027347" sldId="259"/>
            <ac:picMk id="33" creationId="{934D1B83-BC08-4E3D-B974-C63283AD363B}"/>
          </ac:picMkLst>
        </pc:picChg>
        <pc:picChg chg="add del mod">
          <ac:chgData name="Kraemer, Theresa (US)" userId="56067e25-9dc5-4215-88ef-5f7306f019c5" providerId="ADAL" clId="{BA1F1DEF-EFCB-488E-B870-4ACF68C59484}" dt="2018-04-19T21:50:18.934" v="230" actId="478"/>
          <ac:picMkLst>
            <pc:docMk/>
            <pc:sldMk cId="2720027347" sldId="259"/>
            <ac:picMk id="38" creationId="{9B4801AC-6B46-41FC-97DB-273DE2CF303C}"/>
          </ac:picMkLst>
        </pc:picChg>
        <pc:picChg chg="mod">
          <ac:chgData name="Kraemer, Theresa (US)" userId="56067e25-9dc5-4215-88ef-5f7306f019c5" providerId="ADAL" clId="{BA1F1DEF-EFCB-488E-B870-4ACF68C59484}" dt="2018-04-19T21:50:46.688" v="240" actId="1076"/>
          <ac:picMkLst>
            <pc:docMk/>
            <pc:sldMk cId="2720027347" sldId="259"/>
            <ac:picMk id="39" creationId="{243FF55E-2721-43F5-B3F3-4BEBBA03690A}"/>
          </ac:picMkLst>
        </pc:picChg>
        <pc:picChg chg="mod">
          <ac:chgData name="Kraemer, Theresa (US)" userId="56067e25-9dc5-4215-88ef-5f7306f019c5" providerId="ADAL" clId="{BA1F1DEF-EFCB-488E-B870-4ACF68C59484}" dt="2018-04-19T21:50:42.311" v="239" actId="1076"/>
          <ac:picMkLst>
            <pc:docMk/>
            <pc:sldMk cId="2720027347" sldId="259"/>
            <ac:picMk id="41" creationId="{8CB49751-3187-4247-A818-30FDE2F199A9}"/>
          </ac:picMkLst>
        </pc:picChg>
        <pc:picChg chg="mod">
          <ac:chgData name="Kraemer, Theresa (US)" userId="56067e25-9dc5-4215-88ef-5f7306f019c5" providerId="ADAL" clId="{BA1F1DEF-EFCB-488E-B870-4ACF68C59484}" dt="2018-04-19T21:50:42.311" v="239" actId="1076"/>
          <ac:picMkLst>
            <pc:docMk/>
            <pc:sldMk cId="2720027347" sldId="259"/>
            <ac:picMk id="43" creationId="{3FCCD758-11E8-4761-B469-B61D88819DD6}"/>
          </ac:picMkLst>
        </pc:picChg>
        <pc:picChg chg="del">
          <ac:chgData name="Kraemer, Theresa (US)" userId="56067e25-9dc5-4215-88ef-5f7306f019c5" providerId="ADAL" clId="{BA1F1DEF-EFCB-488E-B870-4ACF68C59484}" dt="2018-04-19T21:41:21.216" v="84" actId="478"/>
          <ac:picMkLst>
            <pc:docMk/>
            <pc:sldMk cId="2720027347" sldId="259"/>
            <ac:picMk id="51" creationId="{9C7B169C-9576-4267-ABFA-91970F67750D}"/>
          </ac:picMkLst>
        </pc:picChg>
        <pc:picChg chg="add mod">
          <ac:chgData name="Kraemer, Theresa (US)" userId="56067e25-9dc5-4215-88ef-5f7306f019c5" providerId="ADAL" clId="{BA1F1DEF-EFCB-488E-B870-4ACF68C59484}" dt="2018-04-19T21:52:19.596" v="294" actId="14100"/>
          <ac:picMkLst>
            <pc:docMk/>
            <pc:sldMk cId="2720027347" sldId="259"/>
            <ac:picMk id="53" creationId="{A9E376EC-B975-4F85-89EE-66AA131D8456}"/>
          </ac:picMkLst>
        </pc:picChg>
        <pc:picChg chg="del">
          <ac:chgData name="Kraemer, Theresa (US)" userId="56067e25-9dc5-4215-88ef-5f7306f019c5" providerId="ADAL" clId="{BA1F1DEF-EFCB-488E-B870-4ACF68C59484}" dt="2018-04-19T21:41:21.216" v="84" actId="478"/>
          <ac:picMkLst>
            <pc:docMk/>
            <pc:sldMk cId="2720027347" sldId="259"/>
            <ac:picMk id="55" creationId="{9C7055B4-0452-42EA-9C9A-74EB8889E009}"/>
          </ac:picMkLst>
        </pc:picChg>
        <pc:cxnChg chg="del">
          <ac:chgData name="Kraemer, Theresa (US)" userId="56067e25-9dc5-4215-88ef-5f7306f019c5" providerId="ADAL" clId="{BA1F1DEF-EFCB-488E-B870-4ACF68C59484}" dt="2018-04-19T21:41:21.216" v="84" actId="478"/>
          <ac:cxnSpMkLst>
            <pc:docMk/>
            <pc:sldMk cId="2720027347" sldId="259"/>
            <ac:cxnSpMk id="27" creationId="{C74CF161-EE80-462E-A3DF-046F7B98AAE2}"/>
          </ac:cxnSpMkLst>
        </pc:cxnChg>
        <pc:cxnChg chg="del">
          <ac:chgData name="Kraemer, Theresa (US)" userId="56067e25-9dc5-4215-88ef-5f7306f019c5" providerId="ADAL" clId="{BA1F1DEF-EFCB-488E-B870-4ACF68C59484}" dt="2018-04-19T21:41:21.216" v="84" actId="478"/>
          <ac:cxnSpMkLst>
            <pc:docMk/>
            <pc:sldMk cId="2720027347" sldId="259"/>
            <ac:cxnSpMk id="40" creationId="{8A0C88CF-7830-484D-AB41-BB89A65EE66F}"/>
          </ac:cxnSpMkLst>
        </pc:cxnChg>
        <pc:cxnChg chg="add mod">
          <ac:chgData name="Kraemer, Theresa (US)" userId="56067e25-9dc5-4215-88ef-5f7306f019c5" providerId="ADAL" clId="{BA1F1DEF-EFCB-488E-B870-4ACF68C59484}" dt="2018-04-19T21:51:55.284" v="282" actId="14100"/>
          <ac:cxnSpMkLst>
            <pc:docMk/>
            <pc:sldMk cId="2720027347" sldId="259"/>
            <ac:cxnSpMk id="46" creationId="{4379107B-17AE-4662-A271-346F19D3EFF0}"/>
          </ac:cxnSpMkLst>
        </pc:cxnChg>
        <pc:cxnChg chg="add mod">
          <ac:chgData name="Kraemer, Theresa (US)" userId="56067e25-9dc5-4215-88ef-5f7306f019c5" providerId="ADAL" clId="{BA1F1DEF-EFCB-488E-B870-4ACF68C59484}" dt="2018-04-19T21:52:14.718" v="292" actId="1076"/>
          <ac:cxnSpMkLst>
            <pc:docMk/>
            <pc:sldMk cId="2720027347" sldId="259"/>
            <ac:cxnSpMk id="52" creationId="{F40BCC21-E3A4-497D-8310-FDF363A58394}"/>
          </ac:cxnSpMkLst>
        </pc:cxnChg>
        <pc:cxnChg chg="add mod">
          <ac:chgData name="Kraemer, Theresa (US)" userId="56067e25-9dc5-4215-88ef-5f7306f019c5" providerId="ADAL" clId="{BA1F1DEF-EFCB-488E-B870-4ACF68C59484}" dt="2018-04-19T21:51:06.993" v="248" actId="1076"/>
          <ac:cxnSpMkLst>
            <pc:docMk/>
            <pc:sldMk cId="2720027347" sldId="259"/>
            <ac:cxnSpMk id="59" creationId="{A5548D21-12EA-481B-A0AD-9EC310489BE9}"/>
          </ac:cxnSpMkLst>
        </pc:cxnChg>
      </pc:sldChg>
      <pc:sldChg chg="addSp delSp modSp">
        <pc:chgData name="Kraemer, Theresa (US)" userId="56067e25-9dc5-4215-88ef-5f7306f019c5" providerId="ADAL" clId="{BA1F1DEF-EFCB-488E-B870-4ACF68C59484}" dt="2018-04-19T21:54:14.904" v="311" actId="1076"/>
        <pc:sldMkLst>
          <pc:docMk/>
          <pc:sldMk cId="817051787" sldId="260"/>
        </pc:sldMkLst>
        <pc:spChg chg="add mod">
          <ac:chgData name="Kraemer, Theresa (US)" userId="56067e25-9dc5-4215-88ef-5f7306f019c5" providerId="ADAL" clId="{BA1F1DEF-EFCB-488E-B870-4ACF68C59484}" dt="2018-04-19T21:54:14.904" v="311" actId="1076"/>
          <ac:spMkLst>
            <pc:docMk/>
            <pc:sldMk cId="817051787" sldId="260"/>
            <ac:spMk id="29" creationId="{362250F9-23A6-4AA4-8C78-95D98D2527FA}"/>
          </ac:spMkLst>
        </pc:spChg>
        <pc:spChg chg="add mod">
          <ac:chgData name="Kraemer, Theresa (US)" userId="56067e25-9dc5-4215-88ef-5f7306f019c5" providerId="ADAL" clId="{BA1F1DEF-EFCB-488E-B870-4ACF68C59484}" dt="2018-04-19T21:54:14.904" v="311" actId="1076"/>
          <ac:spMkLst>
            <pc:docMk/>
            <pc:sldMk cId="817051787" sldId="260"/>
            <ac:spMk id="34" creationId="{6645F2EC-CF9C-497E-9A9D-092A5FFE896C}"/>
          </ac:spMkLst>
        </pc:spChg>
        <pc:spChg chg="del">
          <ac:chgData name="Kraemer, Theresa (US)" userId="56067e25-9dc5-4215-88ef-5f7306f019c5" providerId="ADAL" clId="{BA1F1DEF-EFCB-488E-B870-4ACF68C59484}" dt="2018-04-19T21:53:25.640" v="300" actId="478"/>
          <ac:spMkLst>
            <pc:docMk/>
            <pc:sldMk cId="817051787" sldId="260"/>
            <ac:spMk id="35" creationId="{E0269880-15B1-4A6D-A53D-D8183D09195A}"/>
          </ac:spMkLst>
        </pc:spChg>
        <pc:spChg chg="add mod">
          <ac:chgData name="Kraemer, Theresa (US)" userId="56067e25-9dc5-4215-88ef-5f7306f019c5" providerId="ADAL" clId="{BA1F1DEF-EFCB-488E-B870-4ACF68C59484}" dt="2018-04-19T21:54:14.904" v="311" actId="1076"/>
          <ac:spMkLst>
            <pc:docMk/>
            <pc:sldMk cId="817051787" sldId="260"/>
            <ac:spMk id="36" creationId="{052FA35D-1AEA-4ECD-9637-CEAED3442AA6}"/>
          </ac:spMkLst>
        </pc:spChg>
        <pc:spChg chg="del mod">
          <ac:chgData name="Kraemer, Theresa (US)" userId="56067e25-9dc5-4215-88ef-5f7306f019c5" providerId="ADAL" clId="{BA1F1DEF-EFCB-488E-B870-4ACF68C59484}" dt="2018-04-19T21:53:25.640" v="300" actId="478"/>
          <ac:spMkLst>
            <pc:docMk/>
            <pc:sldMk cId="817051787" sldId="260"/>
            <ac:spMk id="37" creationId="{E2983BCD-0895-4366-8D21-F8C75D58301A}"/>
          </ac:spMkLst>
        </pc:spChg>
        <pc:spChg chg="del mod">
          <ac:chgData name="Kraemer, Theresa (US)" userId="56067e25-9dc5-4215-88ef-5f7306f019c5" providerId="ADAL" clId="{BA1F1DEF-EFCB-488E-B870-4ACF68C59484}" dt="2018-04-19T21:53:25.640" v="300" actId="478"/>
          <ac:spMkLst>
            <pc:docMk/>
            <pc:sldMk cId="817051787" sldId="260"/>
            <ac:spMk id="38" creationId="{C15C71F9-06D5-458B-90B2-E12CB403AF37}"/>
          </ac:spMkLst>
        </pc:spChg>
        <pc:spChg chg="del mod">
          <ac:chgData name="Kraemer, Theresa (US)" userId="56067e25-9dc5-4215-88ef-5f7306f019c5" providerId="ADAL" clId="{BA1F1DEF-EFCB-488E-B870-4ACF68C59484}" dt="2018-04-19T21:53:25.640" v="300" actId="478"/>
          <ac:spMkLst>
            <pc:docMk/>
            <pc:sldMk cId="817051787" sldId="260"/>
            <ac:spMk id="41" creationId="{DC58DE9F-9AF8-41A4-BB19-CFB225B69BCB}"/>
          </ac:spMkLst>
        </pc:spChg>
        <pc:spChg chg="del mod">
          <ac:chgData name="Kraemer, Theresa (US)" userId="56067e25-9dc5-4215-88ef-5f7306f019c5" providerId="ADAL" clId="{BA1F1DEF-EFCB-488E-B870-4ACF68C59484}" dt="2018-04-19T21:53:25.640" v="300" actId="478"/>
          <ac:spMkLst>
            <pc:docMk/>
            <pc:sldMk cId="817051787" sldId="260"/>
            <ac:spMk id="42" creationId="{01ED979F-B1DD-4B6F-9B70-99F20781EF7F}"/>
          </ac:spMkLst>
        </pc:spChg>
        <pc:spChg chg="add mod">
          <ac:chgData name="Kraemer, Theresa (US)" userId="56067e25-9dc5-4215-88ef-5f7306f019c5" providerId="ADAL" clId="{BA1F1DEF-EFCB-488E-B870-4ACF68C59484}" dt="2018-04-19T21:53:42.658" v="303" actId="1076"/>
          <ac:spMkLst>
            <pc:docMk/>
            <pc:sldMk cId="817051787" sldId="260"/>
            <ac:spMk id="44" creationId="{EECBB09E-6441-49A8-81B3-4C8C8CB871C0}"/>
          </ac:spMkLst>
        </pc:spChg>
        <pc:spChg chg="add mod">
          <ac:chgData name="Kraemer, Theresa (US)" userId="56067e25-9dc5-4215-88ef-5f7306f019c5" providerId="ADAL" clId="{BA1F1DEF-EFCB-488E-B870-4ACF68C59484}" dt="2018-04-19T21:53:42.658" v="303" actId="1076"/>
          <ac:spMkLst>
            <pc:docMk/>
            <pc:sldMk cId="817051787" sldId="260"/>
            <ac:spMk id="45" creationId="{2052A198-A0F3-4024-B6DF-B303D9858362}"/>
          </ac:spMkLst>
        </pc:spChg>
        <pc:spChg chg="add mod">
          <ac:chgData name="Kraemer, Theresa (US)" userId="56067e25-9dc5-4215-88ef-5f7306f019c5" providerId="ADAL" clId="{BA1F1DEF-EFCB-488E-B870-4ACF68C59484}" dt="2018-04-19T21:53:42.658" v="303" actId="1076"/>
          <ac:spMkLst>
            <pc:docMk/>
            <pc:sldMk cId="817051787" sldId="260"/>
            <ac:spMk id="46" creationId="{5DA4F344-7E84-4BFB-93CE-77FED2DA790E}"/>
          </ac:spMkLst>
        </pc:spChg>
        <pc:spChg chg="add mod">
          <ac:chgData name="Kraemer, Theresa (US)" userId="56067e25-9dc5-4215-88ef-5f7306f019c5" providerId="ADAL" clId="{BA1F1DEF-EFCB-488E-B870-4ACF68C59484}" dt="2018-04-19T21:54:04.600" v="310" actId="1076"/>
          <ac:spMkLst>
            <pc:docMk/>
            <pc:sldMk cId="817051787" sldId="260"/>
            <ac:spMk id="49" creationId="{A761048B-382D-4FB3-B160-557137774022}"/>
          </ac:spMkLst>
        </pc:spChg>
        <pc:spChg chg="del">
          <ac:chgData name="Kraemer, Theresa (US)" userId="56067e25-9dc5-4215-88ef-5f7306f019c5" providerId="ADAL" clId="{BA1F1DEF-EFCB-488E-B870-4ACF68C59484}" dt="2018-04-19T21:53:25.640" v="300" actId="478"/>
          <ac:spMkLst>
            <pc:docMk/>
            <pc:sldMk cId="817051787" sldId="260"/>
            <ac:spMk id="50" creationId="{82DD9073-9882-47A1-8790-3DD20E28B3F3}"/>
          </ac:spMkLst>
        </pc:spChg>
        <pc:spChg chg="del mod">
          <ac:chgData name="Kraemer, Theresa (US)" userId="56067e25-9dc5-4215-88ef-5f7306f019c5" providerId="ADAL" clId="{BA1F1DEF-EFCB-488E-B870-4ACF68C59484}" dt="2018-04-19T21:53:25.640" v="300" actId="478"/>
          <ac:spMkLst>
            <pc:docMk/>
            <pc:sldMk cId="817051787" sldId="260"/>
            <ac:spMk id="56" creationId="{DF9514C5-83A3-4919-81D2-5446C0473B2C}"/>
          </ac:spMkLst>
        </pc:spChg>
        <pc:spChg chg="add mod">
          <ac:chgData name="Kraemer, Theresa (US)" userId="56067e25-9dc5-4215-88ef-5f7306f019c5" providerId="ADAL" clId="{BA1F1DEF-EFCB-488E-B870-4ACF68C59484}" dt="2018-04-19T21:53:42.658" v="303" actId="1076"/>
          <ac:spMkLst>
            <pc:docMk/>
            <pc:sldMk cId="817051787" sldId="260"/>
            <ac:spMk id="59" creationId="{8E8726F3-A9A2-4E2E-B257-B9EF2E320A41}"/>
          </ac:spMkLst>
        </pc:spChg>
        <pc:picChg chg="add del mod">
          <ac:chgData name="Kraemer, Theresa (US)" userId="56067e25-9dc5-4215-88ef-5f7306f019c5" providerId="ADAL" clId="{BA1F1DEF-EFCB-488E-B870-4ACF68C59484}" dt="2018-04-19T21:53:25.640" v="300" actId="478"/>
          <ac:picMkLst>
            <pc:docMk/>
            <pc:sldMk cId="817051787" sldId="260"/>
            <ac:picMk id="2" creationId="{AC5D64D9-E2C2-4F62-8D1D-449AC18FC57F}"/>
          </ac:picMkLst>
        </pc:picChg>
        <pc:picChg chg="del">
          <ac:chgData name="Kraemer, Theresa (US)" userId="56067e25-9dc5-4215-88ef-5f7306f019c5" providerId="ADAL" clId="{BA1F1DEF-EFCB-488E-B870-4ACF68C59484}" dt="2018-04-19T21:53:25.640" v="300" actId="478"/>
          <ac:picMkLst>
            <pc:docMk/>
            <pc:sldMk cId="817051787" sldId="260"/>
            <ac:picMk id="8" creationId="{80C8F1E9-926E-4B3B-8814-3D61F0679EAD}"/>
          </ac:picMkLst>
        </pc:picChg>
        <pc:picChg chg="del mod">
          <ac:chgData name="Kraemer, Theresa (US)" userId="56067e25-9dc5-4215-88ef-5f7306f019c5" providerId="ADAL" clId="{BA1F1DEF-EFCB-488E-B870-4ACF68C59484}" dt="2018-04-19T21:53:25.640" v="300" actId="478"/>
          <ac:picMkLst>
            <pc:docMk/>
            <pc:sldMk cId="817051787" sldId="260"/>
            <ac:picMk id="12" creationId="{DA186C55-DCC1-45DD-9110-FB2A35128F4C}"/>
          </ac:picMkLst>
        </pc:picChg>
        <pc:picChg chg="del">
          <ac:chgData name="Kraemer, Theresa (US)" userId="56067e25-9dc5-4215-88ef-5f7306f019c5" providerId="ADAL" clId="{BA1F1DEF-EFCB-488E-B870-4ACF68C59484}" dt="2018-04-19T21:53:25.640" v="300" actId="478"/>
          <ac:picMkLst>
            <pc:docMk/>
            <pc:sldMk cId="817051787" sldId="260"/>
            <ac:picMk id="15" creationId="{A04D032C-3DF3-429B-B4B8-253EEBFE4BE1}"/>
          </ac:picMkLst>
        </pc:picChg>
        <pc:picChg chg="del mod">
          <ac:chgData name="Kraemer, Theresa (US)" userId="56067e25-9dc5-4215-88ef-5f7306f019c5" providerId="ADAL" clId="{BA1F1DEF-EFCB-488E-B870-4ACF68C59484}" dt="2018-04-19T21:53:25.640" v="300" actId="478"/>
          <ac:picMkLst>
            <pc:docMk/>
            <pc:sldMk cId="817051787" sldId="260"/>
            <ac:picMk id="16" creationId="{D16CBD04-630E-48C8-A833-13182B9CA62F}"/>
          </ac:picMkLst>
        </pc:picChg>
        <pc:picChg chg="mod">
          <ac:chgData name="Kraemer, Theresa (US)" userId="56067e25-9dc5-4215-88ef-5f7306f019c5" providerId="ADAL" clId="{BA1F1DEF-EFCB-488E-B870-4ACF68C59484}" dt="2018-04-19T21:53:53.287" v="307" actId="1076"/>
          <ac:picMkLst>
            <pc:docMk/>
            <pc:sldMk cId="817051787" sldId="260"/>
            <ac:picMk id="22" creationId="{E73F78FB-C205-403F-AD80-5478CED8050F}"/>
          </ac:picMkLst>
        </pc:picChg>
        <pc:picChg chg="add mod">
          <ac:chgData name="Kraemer, Theresa (US)" userId="56067e25-9dc5-4215-88ef-5f7306f019c5" providerId="ADAL" clId="{BA1F1DEF-EFCB-488E-B870-4ACF68C59484}" dt="2018-04-19T21:54:14.904" v="311" actId="1076"/>
          <ac:picMkLst>
            <pc:docMk/>
            <pc:sldMk cId="817051787" sldId="260"/>
            <ac:picMk id="30" creationId="{F67D7C27-DBA7-4A0B-BB7D-5F6F0ECB4246}"/>
          </ac:picMkLst>
        </pc:picChg>
        <pc:picChg chg="add mod">
          <ac:chgData name="Kraemer, Theresa (US)" userId="56067e25-9dc5-4215-88ef-5f7306f019c5" providerId="ADAL" clId="{BA1F1DEF-EFCB-488E-B870-4ACF68C59484}" dt="2018-04-19T21:54:14.904" v="311" actId="1076"/>
          <ac:picMkLst>
            <pc:docMk/>
            <pc:sldMk cId="817051787" sldId="260"/>
            <ac:picMk id="31" creationId="{1D8F3DDE-039D-4327-8EA5-7A03578494A8}"/>
          </ac:picMkLst>
        </pc:picChg>
        <pc:picChg chg="add mod">
          <ac:chgData name="Kraemer, Theresa (US)" userId="56067e25-9dc5-4215-88ef-5f7306f019c5" providerId="ADAL" clId="{BA1F1DEF-EFCB-488E-B870-4ACF68C59484}" dt="2018-04-19T21:54:14.904" v="311" actId="1076"/>
          <ac:picMkLst>
            <pc:docMk/>
            <pc:sldMk cId="817051787" sldId="260"/>
            <ac:picMk id="33" creationId="{567D9FE8-A1EC-4DB1-A868-BA20DE6DE9F6}"/>
          </ac:picMkLst>
        </pc:picChg>
        <pc:picChg chg="del mod">
          <ac:chgData name="Kraemer, Theresa (US)" userId="56067e25-9dc5-4215-88ef-5f7306f019c5" providerId="ADAL" clId="{BA1F1DEF-EFCB-488E-B870-4ACF68C59484}" dt="2018-04-19T21:53:25.640" v="300" actId="478"/>
          <ac:picMkLst>
            <pc:docMk/>
            <pc:sldMk cId="817051787" sldId="260"/>
            <ac:picMk id="39" creationId="{243FF55E-2721-43F5-B3F3-4BEBBA03690A}"/>
          </ac:picMkLst>
        </pc:picChg>
        <pc:picChg chg="add mod">
          <ac:chgData name="Kraemer, Theresa (US)" userId="56067e25-9dc5-4215-88ef-5f7306f019c5" providerId="ADAL" clId="{BA1F1DEF-EFCB-488E-B870-4ACF68C59484}" dt="2018-04-19T21:53:42.658" v="303" actId="1076"/>
          <ac:picMkLst>
            <pc:docMk/>
            <pc:sldMk cId="817051787" sldId="260"/>
            <ac:picMk id="48" creationId="{1BB3442B-F9D3-430D-AA80-00DFA54505BE}"/>
          </ac:picMkLst>
        </pc:picChg>
        <pc:picChg chg="del">
          <ac:chgData name="Kraemer, Theresa (US)" userId="56067e25-9dc5-4215-88ef-5f7306f019c5" providerId="ADAL" clId="{BA1F1DEF-EFCB-488E-B870-4ACF68C59484}" dt="2018-04-19T21:40:33.469" v="68" actId="478"/>
          <ac:picMkLst>
            <pc:docMk/>
            <pc:sldMk cId="817051787" sldId="260"/>
            <ac:picMk id="51" creationId="{9C7B169C-9576-4267-ABFA-91970F67750D}"/>
          </ac:picMkLst>
        </pc:picChg>
        <pc:picChg chg="add mod">
          <ac:chgData name="Kraemer, Theresa (US)" userId="56067e25-9dc5-4215-88ef-5f7306f019c5" providerId="ADAL" clId="{BA1F1DEF-EFCB-488E-B870-4ACF68C59484}" dt="2018-04-19T21:53:42.658" v="303" actId="1076"/>
          <ac:picMkLst>
            <pc:docMk/>
            <pc:sldMk cId="817051787" sldId="260"/>
            <ac:picMk id="52" creationId="{92E0AA0A-41FE-40B7-86F8-042BD1391629}"/>
          </ac:picMkLst>
        </pc:picChg>
        <pc:picChg chg="add mod">
          <ac:chgData name="Kraemer, Theresa (US)" userId="56067e25-9dc5-4215-88ef-5f7306f019c5" providerId="ADAL" clId="{BA1F1DEF-EFCB-488E-B870-4ACF68C59484}" dt="2018-04-19T21:53:42.658" v="303" actId="1076"/>
          <ac:picMkLst>
            <pc:docMk/>
            <pc:sldMk cId="817051787" sldId="260"/>
            <ac:picMk id="53" creationId="{1EDEDFDF-50E1-4EBE-844E-FBB3E0EE7B0F}"/>
          </ac:picMkLst>
        </pc:picChg>
        <pc:picChg chg="del">
          <ac:chgData name="Kraemer, Theresa (US)" userId="56067e25-9dc5-4215-88ef-5f7306f019c5" providerId="ADAL" clId="{BA1F1DEF-EFCB-488E-B870-4ACF68C59484}" dt="2018-04-19T21:40:31.389" v="66" actId="478"/>
          <ac:picMkLst>
            <pc:docMk/>
            <pc:sldMk cId="817051787" sldId="260"/>
            <ac:picMk id="55" creationId="{9C7055B4-0452-42EA-9C9A-74EB8889E009}"/>
          </ac:picMkLst>
        </pc:picChg>
        <pc:picChg chg="add mod">
          <ac:chgData name="Kraemer, Theresa (US)" userId="56067e25-9dc5-4215-88ef-5f7306f019c5" providerId="ADAL" clId="{BA1F1DEF-EFCB-488E-B870-4ACF68C59484}" dt="2018-04-19T21:53:42.658" v="303" actId="1076"/>
          <ac:picMkLst>
            <pc:docMk/>
            <pc:sldMk cId="817051787" sldId="260"/>
            <ac:picMk id="57" creationId="{C52E5E13-9FC0-4291-B0B7-A47A8E4098FA}"/>
          </ac:picMkLst>
        </pc:picChg>
        <pc:cxnChg chg="del">
          <ac:chgData name="Kraemer, Theresa (US)" userId="56067e25-9dc5-4215-88ef-5f7306f019c5" providerId="ADAL" clId="{BA1F1DEF-EFCB-488E-B870-4ACF68C59484}" dt="2018-04-19T21:53:25.640" v="300" actId="478"/>
          <ac:cxnSpMkLst>
            <pc:docMk/>
            <pc:sldMk cId="817051787" sldId="260"/>
            <ac:cxnSpMk id="27" creationId="{C74CF161-EE80-462E-A3DF-046F7B98AAE2}"/>
          </ac:cxnSpMkLst>
        </pc:cxnChg>
        <pc:cxnChg chg="add del">
          <ac:chgData name="Kraemer, Theresa (US)" userId="56067e25-9dc5-4215-88ef-5f7306f019c5" providerId="ADAL" clId="{BA1F1DEF-EFCB-488E-B870-4ACF68C59484}" dt="2018-04-19T21:53:31.126" v="302" actId="478"/>
          <ac:cxnSpMkLst>
            <pc:docMk/>
            <pc:sldMk cId="817051787" sldId="260"/>
            <ac:cxnSpMk id="28" creationId="{3C079F4D-EE16-40E8-9318-2A0A2D6CD5D3}"/>
          </ac:cxnSpMkLst>
        </pc:cxnChg>
        <pc:cxnChg chg="del">
          <ac:chgData name="Kraemer, Theresa (US)" userId="56067e25-9dc5-4215-88ef-5f7306f019c5" providerId="ADAL" clId="{BA1F1DEF-EFCB-488E-B870-4ACF68C59484}" dt="2018-04-19T21:53:25.640" v="300" actId="478"/>
          <ac:cxnSpMkLst>
            <pc:docMk/>
            <pc:sldMk cId="817051787" sldId="260"/>
            <ac:cxnSpMk id="40" creationId="{8A0C88CF-7830-484D-AB41-BB89A65EE66F}"/>
          </ac:cxnSpMkLst>
        </pc:cxnChg>
        <pc:cxnChg chg="add mod">
          <ac:chgData name="Kraemer, Theresa (US)" userId="56067e25-9dc5-4215-88ef-5f7306f019c5" providerId="ADAL" clId="{BA1F1DEF-EFCB-488E-B870-4ACF68C59484}" dt="2018-04-19T21:53:42.658" v="303" actId="1076"/>
          <ac:cxnSpMkLst>
            <pc:docMk/>
            <pc:sldMk cId="817051787" sldId="260"/>
            <ac:cxnSpMk id="43" creationId="{4ABCBBA4-3DC4-4E3B-BFD3-931992FFC8F5}"/>
          </ac:cxnSpMkLst>
        </pc:cxnChg>
        <pc:cxnChg chg="add mod">
          <ac:chgData name="Kraemer, Theresa (US)" userId="56067e25-9dc5-4215-88ef-5f7306f019c5" providerId="ADAL" clId="{BA1F1DEF-EFCB-488E-B870-4ACF68C59484}" dt="2018-04-19T21:53:42.658" v="303" actId="1076"/>
          <ac:cxnSpMkLst>
            <pc:docMk/>
            <pc:sldMk cId="817051787" sldId="260"/>
            <ac:cxnSpMk id="47" creationId="{0F8E989A-AE85-4977-8344-BD69EE03A07D}"/>
          </ac:cxnSpMkLst>
        </pc:cxnChg>
        <pc:cxnChg chg="add mod">
          <ac:chgData name="Kraemer, Theresa (US)" userId="56067e25-9dc5-4215-88ef-5f7306f019c5" providerId="ADAL" clId="{BA1F1DEF-EFCB-488E-B870-4ACF68C59484}" dt="2018-04-19T21:53:42.658" v="303" actId="1076"/>
          <ac:cxnSpMkLst>
            <pc:docMk/>
            <pc:sldMk cId="817051787" sldId="260"/>
            <ac:cxnSpMk id="54" creationId="{3B85E9A6-82AD-49C3-B1D0-23E5C3EE0820}"/>
          </ac:cxnSpMkLst>
        </pc:cxnChg>
      </pc:sldChg>
      <pc:sldChg chg="addSp delSp modSp">
        <pc:chgData name="Kraemer, Theresa (US)" userId="56067e25-9dc5-4215-88ef-5f7306f019c5" providerId="ADAL" clId="{BA1F1DEF-EFCB-488E-B870-4ACF68C59484}" dt="2018-04-19T22:18:15.743" v="356" actId="20577"/>
        <pc:sldMkLst>
          <pc:docMk/>
          <pc:sldMk cId="3714082139" sldId="261"/>
        </pc:sldMkLst>
        <pc:spChg chg="mod">
          <ac:chgData name="Kraemer, Theresa (US)" userId="56067e25-9dc5-4215-88ef-5f7306f019c5" providerId="ADAL" clId="{BA1F1DEF-EFCB-488E-B870-4ACF68C59484}" dt="2018-04-19T22:18:15.743" v="356" actId="20577"/>
          <ac:spMkLst>
            <pc:docMk/>
            <pc:sldMk cId="3714082139" sldId="261"/>
            <ac:spMk id="32" creationId="{CD10B2F4-C151-43F4-94ED-D9FF2E626AE0}"/>
          </ac:spMkLst>
        </pc:spChg>
        <pc:spChg chg="mod">
          <ac:chgData name="Kraemer, Theresa (US)" userId="56067e25-9dc5-4215-88ef-5f7306f019c5" providerId="ADAL" clId="{BA1F1DEF-EFCB-488E-B870-4ACF68C59484}" dt="2018-04-19T22:17:01.257" v="327" actId="20577"/>
          <ac:spMkLst>
            <pc:docMk/>
            <pc:sldMk cId="3714082139" sldId="261"/>
            <ac:spMk id="33" creationId="{86CCD869-47ED-4C43-8070-85BC22C14269}"/>
          </ac:spMkLst>
        </pc:spChg>
        <pc:spChg chg="mod">
          <ac:chgData name="Kraemer, Theresa (US)" userId="56067e25-9dc5-4215-88ef-5f7306f019c5" providerId="ADAL" clId="{BA1F1DEF-EFCB-488E-B870-4ACF68C59484}" dt="2018-04-19T22:16:51.373" v="313" actId="20577"/>
          <ac:spMkLst>
            <pc:docMk/>
            <pc:sldMk cId="3714082139" sldId="261"/>
            <ac:spMk id="41" creationId="{569E2C4F-DE2C-41E4-A143-F790D27CCE7F}"/>
          </ac:spMkLst>
        </pc:spChg>
        <pc:spChg chg="mod">
          <ac:chgData name="Kraemer, Theresa (US)" userId="56067e25-9dc5-4215-88ef-5f7306f019c5" providerId="ADAL" clId="{BA1F1DEF-EFCB-488E-B870-4ACF68C59484}" dt="2018-04-19T21:48:00.208" v="180" actId="1076"/>
          <ac:spMkLst>
            <pc:docMk/>
            <pc:sldMk cId="3714082139" sldId="261"/>
            <ac:spMk id="44" creationId="{5EEA48A9-C68A-4717-BD74-A2B0D817DDDF}"/>
          </ac:spMkLst>
        </pc:spChg>
        <pc:spChg chg="mod">
          <ac:chgData name="Kraemer, Theresa (US)" userId="56067e25-9dc5-4215-88ef-5f7306f019c5" providerId="ADAL" clId="{BA1F1DEF-EFCB-488E-B870-4ACF68C59484}" dt="2018-04-19T21:47:00.895" v="159" actId="1076"/>
          <ac:spMkLst>
            <pc:docMk/>
            <pc:sldMk cId="3714082139" sldId="261"/>
            <ac:spMk id="47" creationId="{68FB98CF-6358-4AB3-AABB-6231EF371FBD}"/>
          </ac:spMkLst>
        </pc:spChg>
        <pc:spChg chg="mod">
          <ac:chgData name="Kraemer, Theresa (US)" userId="56067e25-9dc5-4215-88ef-5f7306f019c5" providerId="ADAL" clId="{BA1F1DEF-EFCB-488E-B870-4ACF68C59484}" dt="2018-04-19T22:17:33.644" v="349" actId="1076"/>
          <ac:spMkLst>
            <pc:docMk/>
            <pc:sldMk cId="3714082139" sldId="261"/>
            <ac:spMk id="49" creationId="{B77F72E8-62DC-492F-AA82-7BFA84FC0AD6}"/>
          </ac:spMkLst>
        </pc:spChg>
        <pc:spChg chg="del">
          <ac:chgData name="Kraemer, Theresa (US)" userId="56067e25-9dc5-4215-88ef-5f7306f019c5" providerId="ADAL" clId="{BA1F1DEF-EFCB-488E-B870-4ACF68C59484}" dt="2018-04-19T22:18:02.568" v="350" actId="478"/>
          <ac:spMkLst>
            <pc:docMk/>
            <pc:sldMk cId="3714082139" sldId="261"/>
            <ac:spMk id="64" creationId="{6D911027-66B4-4820-A070-B6328A66D851}"/>
          </ac:spMkLst>
        </pc:spChg>
        <pc:spChg chg="del">
          <ac:chgData name="Kraemer, Theresa (US)" userId="56067e25-9dc5-4215-88ef-5f7306f019c5" providerId="ADAL" clId="{BA1F1DEF-EFCB-488E-B870-4ACF68C59484}" dt="2018-04-19T22:18:02.568" v="350" actId="478"/>
          <ac:spMkLst>
            <pc:docMk/>
            <pc:sldMk cId="3714082139" sldId="261"/>
            <ac:spMk id="66" creationId="{956D0820-D326-4F43-9B0D-C407E8B38CD1}"/>
          </ac:spMkLst>
        </pc:spChg>
        <pc:spChg chg="del">
          <ac:chgData name="Kraemer, Theresa (US)" userId="56067e25-9dc5-4215-88ef-5f7306f019c5" providerId="ADAL" clId="{BA1F1DEF-EFCB-488E-B870-4ACF68C59484}" dt="2018-04-19T22:18:02.568" v="350" actId="478"/>
          <ac:spMkLst>
            <pc:docMk/>
            <pc:sldMk cId="3714082139" sldId="261"/>
            <ac:spMk id="69" creationId="{C4150D77-2888-4239-9392-FD2C30C8731F}"/>
          </ac:spMkLst>
        </pc:spChg>
        <pc:spChg chg="del">
          <ac:chgData name="Kraemer, Theresa (US)" userId="56067e25-9dc5-4215-88ef-5f7306f019c5" providerId="ADAL" clId="{BA1F1DEF-EFCB-488E-B870-4ACF68C59484}" dt="2018-04-19T22:18:02.568" v="350" actId="478"/>
          <ac:spMkLst>
            <pc:docMk/>
            <pc:sldMk cId="3714082139" sldId="261"/>
            <ac:spMk id="75" creationId="{9A84E275-F356-4D74-966A-0AC7FE5EDE79}"/>
          </ac:spMkLst>
        </pc:spChg>
        <pc:spChg chg="del">
          <ac:chgData name="Kraemer, Theresa (US)" userId="56067e25-9dc5-4215-88ef-5f7306f019c5" providerId="ADAL" clId="{BA1F1DEF-EFCB-488E-B870-4ACF68C59484}" dt="2018-04-19T22:18:02.568" v="350" actId="478"/>
          <ac:spMkLst>
            <pc:docMk/>
            <pc:sldMk cId="3714082139" sldId="261"/>
            <ac:spMk id="76" creationId="{2A97E45C-6B66-4395-B58F-DA07CDFEB87F}"/>
          </ac:spMkLst>
        </pc:spChg>
        <pc:picChg chg="add mod">
          <ac:chgData name="Kraemer, Theresa (US)" userId="56067e25-9dc5-4215-88ef-5f7306f019c5" providerId="ADAL" clId="{BA1F1DEF-EFCB-488E-B870-4ACF68C59484}" dt="2018-04-19T21:47:56.659" v="179" actId="1076"/>
          <ac:picMkLst>
            <pc:docMk/>
            <pc:sldMk cId="3714082139" sldId="261"/>
            <ac:picMk id="2" creationId="{52BA70C9-791E-4A0F-920C-7C2608EED9BD}"/>
          </ac:picMkLst>
        </pc:picChg>
        <pc:picChg chg="add mod">
          <ac:chgData name="Kraemer, Theresa (US)" userId="56067e25-9dc5-4215-88ef-5f7306f019c5" providerId="ADAL" clId="{BA1F1DEF-EFCB-488E-B870-4ACF68C59484}" dt="2018-04-19T21:47:10.327" v="163" actId="1076"/>
          <ac:picMkLst>
            <pc:docMk/>
            <pc:sldMk cId="3714082139" sldId="261"/>
            <ac:picMk id="5" creationId="{800E8764-8595-46FD-A807-E66F27E1849F}"/>
          </ac:picMkLst>
        </pc:picChg>
        <pc:picChg chg="add mod">
          <ac:chgData name="Kraemer, Theresa (US)" userId="56067e25-9dc5-4215-88ef-5f7306f019c5" providerId="ADAL" clId="{BA1F1DEF-EFCB-488E-B870-4ACF68C59484}" dt="2018-04-19T21:46:53.179" v="155" actId="1076"/>
          <ac:picMkLst>
            <pc:docMk/>
            <pc:sldMk cId="3714082139" sldId="261"/>
            <ac:picMk id="8" creationId="{064A49AA-5766-428E-B3F5-9B01BF70CED7}"/>
          </ac:picMkLst>
        </pc:picChg>
        <pc:picChg chg="del">
          <ac:chgData name="Kraemer, Theresa (US)" userId="56067e25-9dc5-4215-88ef-5f7306f019c5" providerId="ADAL" clId="{BA1F1DEF-EFCB-488E-B870-4ACF68C59484}" dt="2018-04-19T21:46:36.535" v="140" actId="478"/>
          <ac:picMkLst>
            <pc:docMk/>
            <pc:sldMk cId="3714082139" sldId="261"/>
            <ac:picMk id="30" creationId="{B1BDD5FA-E4F0-4F45-8C71-FD07C38DEEA2}"/>
          </ac:picMkLst>
        </pc:picChg>
        <pc:picChg chg="del mod">
          <ac:chgData name="Kraemer, Theresa (US)" userId="56067e25-9dc5-4215-88ef-5f7306f019c5" providerId="ADAL" clId="{BA1F1DEF-EFCB-488E-B870-4ACF68C59484}" dt="2018-04-19T21:47:47.928" v="173" actId="478"/>
          <ac:picMkLst>
            <pc:docMk/>
            <pc:sldMk cId="3714082139" sldId="261"/>
            <ac:picMk id="31" creationId="{817305BA-4F78-4CC5-A75A-4B8AC81F48B4}"/>
          </ac:picMkLst>
        </pc:picChg>
        <pc:picChg chg="add mod">
          <ac:chgData name="Kraemer, Theresa (US)" userId="56067e25-9dc5-4215-88ef-5f7306f019c5" providerId="ADAL" clId="{BA1F1DEF-EFCB-488E-B870-4ACF68C59484}" dt="2018-04-19T21:47:25.196" v="169" actId="1076"/>
          <ac:picMkLst>
            <pc:docMk/>
            <pc:sldMk cId="3714082139" sldId="261"/>
            <ac:picMk id="34" creationId="{902DDDD8-562B-44E2-B013-410E3C988D5B}"/>
          </ac:picMkLst>
        </pc:picChg>
        <pc:picChg chg="mod">
          <ac:chgData name="Kraemer, Theresa (US)" userId="56067e25-9dc5-4215-88ef-5f7306f019c5" providerId="ADAL" clId="{BA1F1DEF-EFCB-488E-B870-4ACF68C59484}" dt="2018-04-19T21:47:07.990" v="162" actId="1076"/>
          <ac:picMkLst>
            <pc:docMk/>
            <pc:sldMk cId="3714082139" sldId="261"/>
            <ac:picMk id="38" creationId="{AC089763-DAFD-41A1-94D5-C6EE5D3A50D0}"/>
          </ac:picMkLst>
        </pc:picChg>
        <pc:picChg chg="del mod">
          <ac:chgData name="Kraemer, Theresa (US)" userId="56067e25-9dc5-4215-88ef-5f7306f019c5" providerId="ADAL" clId="{BA1F1DEF-EFCB-488E-B870-4ACF68C59484}" dt="2018-04-19T21:43:10.155" v="99" actId="478"/>
          <ac:picMkLst>
            <pc:docMk/>
            <pc:sldMk cId="3714082139" sldId="261"/>
            <ac:picMk id="43" creationId="{0B8B0460-2BD3-4284-A794-FA5C7971E544}"/>
          </ac:picMkLst>
        </pc:picChg>
        <pc:picChg chg="del">
          <ac:chgData name="Kraemer, Theresa (US)" userId="56067e25-9dc5-4215-88ef-5f7306f019c5" providerId="ADAL" clId="{BA1F1DEF-EFCB-488E-B870-4ACF68C59484}" dt="2018-04-19T21:42:05.698" v="90" actId="478"/>
          <ac:picMkLst>
            <pc:docMk/>
            <pc:sldMk cId="3714082139" sldId="261"/>
            <ac:picMk id="45" creationId="{0457321C-360C-4697-877B-F431E6B3C158}"/>
          </ac:picMkLst>
        </pc:picChg>
        <pc:picChg chg="del">
          <ac:chgData name="Kraemer, Theresa (US)" userId="56067e25-9dc5-4215-88ef-5f7306f019c5" providerId="ADAL" clId="{BA1F1DEF-EFCB-488E-B870-4ACF68C59484}" dt="2018-04-19T22:18:02.568" v="350" actId="478"/>
          <ac:picMkLst>
            <pc:docMk/>
            <pc:sldMk cId="3714082139" sldId="261"/>
            <ac:picMk id="65" creationId="{38FF82B0-9959-43AB-B440-F520B8B468B0}"/>
          </ac:picMkLst>
        </pc:picChg>
        <pc:picChg chg="del">
          <ac:chgData name="Kraemer, Theresa (US)" userId="56067e25-9dc5-4215-88ef-5f7306f019c5" providerId="ADAL" clId="{BA1F1DEF-EFCB-488E-B870-4ACF68C59484}" dt="2018-04-19T22:18:02.568" v="350" actId="478"/>
          <ac:picMkLst>
            <pc:docMk/>
            <pc:sldMk cId="3714082139" sldId="261"/>
            <ac:picMk id="67" creationId="{87ADCC56-F43C-47D8-9115-BA4E1A1AC697}"/>
          </ac:picMkLst>
        </pc:picChg>
        <pc:picChg chg="del">
          <ac:chgData name="Kraemer, Theresa (US)" userId="56067e25-9dc5-4215-88ef-5f7306f019c5" providerId="ADAL" clId="{BA1F1DEF-EFCB-488E-B870-4ACF68C59484}" dt="2018-04-19T22:18:02.568" v="350" actId="478"/>
          <ac:picMkLst>
            <pc:docMk/>
            <pc:sldMk cId="3714082139" sldId="261"/>
            <ac:picMk id="73" creationId="{53491BA7-CCDD-47F4-B872-D41092B4034E}"/>
          </ac:picMkLst>
        </pc:picChg>
        <pc:picChg chg="del">
          <ac:chgData name="Kraemer, Theresa (US)" userId="56067e25-9dc5-4215-88ef-5f7306f019c5" providerId="ADAL" clId="{BA1F1DEF-EFCB-488E-B870-4ACF68C59484}" dt="2018-04-19T22:18:02.568" v="350" actId="478"/>
          <ac:picMkLst>
            <pc:docMk/>
            <pc:sldMk cId="3714082139" sldId="261"/>
            <ac:picMk id="74" creationId="{EED287CC-18E0-4C9F-8574-19F563AB8015}"/>
          </ac:picMkLst>
        </pc:picChg>
        <pc:cxnChg chg="add mod">
          <ac:chgData name="Kraemer, Theresa (US)" userId="56067e25-9dc5-4215-88ef-5f7306f019c5" providerId="ADAL" clId="{BA1F1DEF-EFCB-488E-B870-4ACF68C59484}" dt="2018-04-19T21:47:04.359" v="160" actId="1076"/>
          <ac:cxnSpMkLst>
            <pc:docMk/>
            <pc:sldMk cId="3714082139" sldId="261"/>
            <ac:cxnSpMk id="37" creationId="{6451EBCB-8596-4198-B7A1-D09BDACC6618}"/>
          </ac:cxnSpMkLst>
        </pc:cxnChg>
        <pc:cxnChg chg="mod">
          <ac:chgData name="Kraemer, Theresa (US)" userId="56067e25-9dc5-4215-88ef-5f7306f019c5" providerId="ADAL" clId="{BA1F1DEF-EFCB-488E-B870-4ACF68C59484}" dt="2018-04-19T21:47:05.679" v="161" actId="1076"/>
          <ac:cxnSpMkLst>
            <pc:docMk/>
            <pc:sldMk cId="3714082139" sldId="261"/>
            <ac:cxnSpMk id="46" creationId="{906BD572-BA6A-4EAD-8646-57246D010B4A}"/>
          </ac:cxnSpMkLst>
        </pc:cxnChg>
        <pc:cxnChg chg="mod">
          <ac:chgData name="Kraemer, Theresa (US)" userId="56067e25-9dc5-4215-88ef-5f7306f019c5" providerId="ADAL" clId="{BA1F1DEF-EFCB-488E-B870-4ACF68C59484}" dt="2018-04-19T21:47:55.704" v="178" actId="14100"/>
          <ac:cxnSpMkLst>
            <pc:docMk/>
            <pc:sldMk cId="3714082139" sldId="261"/>
            <ac:cxnSpMk id="48" creationId="{D40FE607-C2DD-47C5-8DB1-DF608BAEDC6D}"/>
          </ac:cxnSpMkLst>
        </pc:cxnChg>
        <pc:cxnChg chg="del mod">
          <ac:chgData name="Kraemer, Theresa (US)" userId="56067e25-9dc5-4215-88ef-5f7306f019c5" providerId="ADAL" clId="{BA1F1DEF-EFCB-488E-B870-4ACF68C59484}" dt="2018-04-19T21:47:51.147" v="174" actId="478"/>
          <ac:cxnSpMkLst>
            <pc:docMk/>
            <pc:sldMk cId="3714082139" sldId="261"/>
            <ac:cxnSpMk id="57" creationId="{1792827C-F894-4AF8-B149-01ADE30719AB}"/>
          </ac:cxnSpMkLst>
        </pc:cxnChg>
        <pc:cxnChg chg="mod">
          <ac:chgData name="Kraemer, Theresa (US)" userId="56067e25-9dc5-4215-88ef-5f7306f019c5" providerId="ADAL" clId="{BA1F1DEF-EFCB-488E-B870-4ACF68C59484}" dt="2018-04-19T21:47:19.150" v="166" actId="14100"/>
          <ac:cxnSpMkLst>
            <pc:docMk/>
            <pc:sldMk cId="3714082139" sldId="261"/>
            <ac:cxnSpMk id="59" creationId="{ABEBF17A-CC4D-42A6-98D0-3DC3B3FFA3D8}"/>
          </ac:cxnSpMkLst>
        </pc:cxnChg>
        <pc:cxnChg chg="mod">
          <ac:chgData name="Kraemer, Theresa (US)" userId="56067e25-9dc5-4215-88ef-5f7306f019c5" providerId="ADAL" clId="{BA1F1DEF-EFCB-488E-B870-4ACF68C59484}" dt="2018-04-19T21:46:55.143" v="156" actId="14100"/>
          <ac:cxnSpMkLst>
            <pc:docMk/>
            <pc:sldMk cId="3714082139" sldId="261"/>
            <ac:cxnSpMk id="61" creationId="{2C56FE2B-82EA-4B82-BAF0-0403C786883B}"/>
          </ac:cxnSpMkLst>
        </pc:cxnChg>
        <pc:cxnChg chg="del">
          <ac:chgData name="Kraemer, Theresa (US)" userId="56067e25-9dc5-4215-88ef-5f7306f019c5" providerId="ADAL" clId="{BA1F1DEF-EFCB-488E-B870-4ACF68C59484}" dt="2018-04-19T22:18:06.208" v="351" actId="478"/>
          <ac:cxnSpMkLst>
            <pc:docMk/>
            <pc:sldMk cId="3714082139" sldId="261"/>
            <ac:cxnSpMk id="70" creationId="{6F6DA5E6-E509-4A15-A67E-6675E55BB2A6}"/>
          </ac:cxnSpMkLst>
        </pc:cxnChg>
      </pc:sldChg>
    </pc:docChg>
  </pc:docChgLst>
  <pc:docChgLst>
    <pc:chgData name="Kraemer, Theresa (US)" userId="56067e25-9dc5-4215-88ef-5f7306f019c5" providerId="ADAL" clId="{8888ED68-A26F-42C8-9252-EDE958FD8BE7}"/>
    <pc:docChg chg="undo custSel addSld delSld modSld sldOrd">
      <pc:chgData name="Kraemer, Theresa (US)" userId="56067e25-9dc5-4215-88ef-5f7306f019c5" providerId="ADAL" clId="{8888ED68-A26F-42C8-9252-EDE958FD8BE7}" dt="2018-04-18T22:00:56.109" v="1912" actId="1076"/>
      <pc:docMkLst>
        <pc:docMk/>
      </pc:docMkLst>
      <pc:sldChg chg="del">
        <pc:chgData name="Kraemer, Theresa (US)" userId="56067e25-9dc5-4215-88ef-5f7306f019c5" providerId="ADAL" clId="{8888ED68-A26F-42C8-9252-EDE958FD8BE7}" dt="2018-04-18T21:55:32.466" v="1599" actId="2696"/>
        <pc:sldMkLst>
          <pc:docMk/>
          <pc:sldMk cId="440875986" sldId="256"/>
        </pc:sldMkLst>
      </pc:sldChg>
      <pc:sldChg chg="delSp modSp del">
        <pc:chgData name="Kraemer, Theresa (US)" userId="56067e25-9dc5-4215-88ef-5f7306f019c5" providerId="ADAL" clId="{8888ED68-A26F-42C8-9252-EDE958FD8BE7}" dt="2018-04-18T21:55:19.896" v="1598" actId="2696"/>
        <pc:sldMkLst>
          <pc:docMk/>
          <pc:sldMk cId="265114951" sldId="258"/>
        </pc:sldMkLst>
        <pc:spChg chg="del">
          <ac:chgData name="Kraemer, Theresa (US)" userId="56067e25-9dc5-4215-88ef-5f7306f019c5" providerId="ADAL" clId="{8888ED68-A26F-42C8-9252-EDE958FD8BE7}" dt="2018-04-18T21:50:16.522" v="1508" actId="478"/>
          <ac:spMkLst>
            <pc:docMk/>
            <pc:sldMk cId="265114951" sldId="258"/>
            <ac:spMk id="18" creationId="{BB943942-2EEE-4EB9-8852-D816C902C49B}"/>
          </ac:spMkLst>
        </pc:spChg>
        <pc:picChg chg="del">
          <ac:chgData name="Kraemer, Theresa (US)" userId="56067e25-9dc5-4215-88ef-5f7306f019c5" providerId="ADAL" clId="{8888ED68-A26F-42C8-9252-EDE958FD8BE7}" dt="2018-04-18T21:50:02.866" v="1502" actId="478"/>
          <ac:picMkLst>
            <pc:docMk/>
            <pc:sldMk cId="265114951" sldId="258"/>
            <ac:picMk id="16" creationId="{F08EC8B3-08F6-4F7A-976A-4E0E2313E45E}"/>
          </ac:picMkLst>
        </pc:picChg>
        <pc:picChg chg="mod">
          <ac:chgData name="Kraemer, Theresa (US)" userId="56067e25-9dc5-4215-88ef-5f7306f019c5" providerId="ADAL" clId="{8888ED68-A26F-42C8-9252-EDE958FD8BE7}" dt="2018-04-18T21:50:08.242" v="1504" actId="1076"/>
          <ac:picMkLst>
            <pc:docMk/>
            <pc:sldMk cId="265114951" sldId="258"/>
            <ac:picMk id="22" creationId="{E73F78FB-C205-403F-AD80-5478CED8050F}"/>
          </ac:picMkLst>
        </pc:picChg>
        <pc:cxnChg chg="mod">
          <ac:chgData name="Kraemer, Theresa (US)" userId="56067e25-9dc5-4215-88ef-5f7306f019c5" providerId="ADAL" clId="{8888ED68-A26F-42C8-9252-EDE958FD8BE7}" dt="2018-04-18T21:50:10.122" v="1505" actId="14100"/>
          <ac:cxnSpMkLst>
            <pc:docMk/>
            <pc:sldMk cId="265114951" sldId="258"/>
            <ac:cxnSpMk id="37" creationId="{9323B2BF-DFF5-4241-8801-14BDA6F5F2D7}"/>
          </ac:cxnSpMkLst>
        </pc:cxnChg>
        <pc:cxnChg chg="mod">
          <ac:chgData name="Kraemer, Theresa (US)" userId="56067e25-9dc5-4215-88ef-5f7306f019c5" providerId="ADAL" clId="{8888ED68-A26F-42C8-9252-EDE958FD8BE7}" dt="2018-04-18T21:50:22.297" v="1510" actId="14100"/>
          <ac:cxnSpMkLst>
            <pc:docMk/>
            <pc:sldMk cId="265114951" sldId="258"/>
            <ac:cxnSpMk id="53" creationId="{8F065A69-D361-4C14-BDD3-427C0C152C47}"/>
          </ac:cxnSpMkLst>
        </pc:cxnChg>
        <pc:cxnChg chg="mod">
          <ac:chgData name="Kraemer, Theresa (US)" userId="56067e25-9dc5-4215-88ef-5f7306f019c5" providerId="ADAL" clId="{8888ED68-A26F-42C8-9252-EDE958FD8BE7}" dt="2018-04-18T21:50:20.233" v="1509" actId="14100"/>
          <ac:cxnSpMkLst>
            <pc:docMk/>
            <pc:sldMk cId="265114951" sldId="258"/>
            <ac:cxnSpMk id="57" creationId="{1A1BDF46-36FB-470B-8B38-D9F51D60191E}"/>
          </ac:cxnSpMkLst>
        </pc:cxnChg>
        <pc:cxnChg chg="mod">
          <ac:chgData name="Kraemer, Theresa (US)" userId="56067e25-9dc5-4215-88ef-5f7306f019c5" providerId="ADAL" clId="{8888ED68-A26F-42C8-9252-EDE958FD8BE7}" dt="2018-04-18T21:50:15.019" v="1507" actId="14100"/>
          <ac:cxnSpMkLst>
            <pc:docMk/>
            <pc:sldMk cId="265114951" sldId="258"/>
            <ac:cxnSpMk id="58" creationId="{6F10CD51-12DD-4B59-B197-709EDE047542}"/>
          </ac:cxnSpMkLst>
        </pc:cxnChg>
        <pc:cxnChg chg="mod">
          <ac:chgData name="Kraemer, Theresa (US)" userId="56067e25-9dc5-4215-88ef-5f7306f019c5" providerId="ADAL" clId="{8888ED68-A26F-42C8-9252-EDE958FD8BE7}" dt="2018-04-18T21:50:12.442" v="1506" actId="14100"/>
          <ac:cxnSpMkLst>
            <pc:docMk/>
            <pc:sldMk cId="265114951" sldId="258"/>
            <ac:cxnSpMk id="63" creationId="{6CA9440F-1450-4E59-960B-E80E173423B2}"/>
          </ac:cxnSpMkLst>
        </pc:cxnChg>
      </pc:sldChg>
      <pc:sldChg chg="addSp delSp modSp">
        <pc:chgData name="Kraemer, Theresa (US)" userId="56067e25-9dc5-4215-88ef-5f7306f019c5" providerId="ADAL" clId="{8888ED68-A26F-42C8-9252-EDE958FD8BE7}" dt="2018-04-18T22:00:37.638" v="1908" actId="1076"/>
        <pc:sldMkLst>
          <pc:docMk/>
          <pc:sldMk cId="2720027347" sldId="259"/>
        </pc:sldMkLst>
        <pc:spChg chg="mod">
          <ac:chgData name="Kraemer, Theresa (US)" userId="56067e25-9dc5-4215-88ef-5f7306f019c5" providerId="ADAL" clId="{8888ED68-A26F-42C8-9252-EDE958FD8BE7}" dt="2018-04-18T21:15:56.375" v="407" actId="20577"/>
          <ac:spMkLst>
            <pc:docMk/>
            <pc:sldMk cId="2720027347" sldId="259"/>
            <ac:spMk id="4" creationId="{8FE754B3-7BB5-4F9F-B163-C0875C009360}"/>
          </ac:spMkLst>
        </pc:spChg>
        <pc:spChg chg="add mod ord">
          <ac:chgData name="Kraemer, Theresa (US)" userId="56067e25-9dc5-4215-88ef-5f7306f019c5" providerId="ADAL" clId="{8888ED68-A26F-42C8-9252-EDE958FD8BE7}" dt="2018-04-18T21:43:36.432" v="1128" actId="14100"/>
          <ac:spMkLst>
            <pc:docMk/>
            <pc:sldMk cId="2720027347" sldId="259"/>
            <ac:spMk id="14" creationId="{EC7A65AD-6569-454D-9CC8-0214F1E36789}"/>
          </ac:spMkLst>
        </pc:spChg>
        <pc:spChg chg="add mod">
          <ac:chgData name="Kraemer, Theresa (US)" userId="56067e25-9dc5-4215-88ef-5f7306f019c5" providerId="ADAL" clId="{8888ED68-A26F-42C8-9252-EDE958FD8BE7}" dt="2018-04-18T22:00:33.119" v="1907" actId="14100"/>
          <ac:spMkLst>
            <pc:docMk/>
            <pc:sldMk cId="2720027347" sldId="259"/>
            <ac:spMk id="19" creationId="{FC9D9538-F17E-4603-B404-ADE6717320DE}"/>
          </ac:spMkLst>
        </pc:spChg>
        <pc:spChg chg="mod">
          <ac:chgData name="Kraemer, Theresa (US)" userId="56067e25-9dc5-4215-88ef-5f7306f019c5" providerId="ADAL" clId="{8888ED68-A26F-42C8-9252-EDE958FD8BE7}" dt="2018-04-18T21:43:34.953" v="1127" actId="1076"/>
          <ac:spMkLst>
            <pc:docMk/>
            <pc:sldMk cId="2720027347" sldId="259"/>
            <ac:spMk id="21" creationId="{6684FCD0-C59D-41CB-A67B-487C8CBA760E}"/>
          </ac:spMkLst>
        </pc:spChg>
        <pc:spChg chg="mod">
          <ac:chgData name="Kraemer, Theresa (US)" userId="56067e25-9dc5-4215-88ef-5f7306f019c5" providerId="ADAL" clId="{8888ED68-A26F-42C8-9252-EDE958FD8BE7}" dt="2018-04-18T21:34:15.061" v="665" actId="1076"/>
          <ac:spMkLst>
            <pc:docMk/>
            <pc:sldMk cId="2720027347" sldId="259"/>
            <ac:spMk id="23" creationId="{A4E55230-F7EF-44C1-85BC-DA3E89D30276}"/>
          </ac:spMkLst>
        </pc:spChg>
        <pc:spChg chg="add mod">
          <ac:chgData name="Kraemer, Theresa (US)" userId="56067e25-9dc5-4215-88ef-5f7306f019c5" providerId="ADAL" clId="{8888ED68-A26F-42C8-9252-EDE958FD8BE7}" dt="2018-04-18T22:00:16.624" v="1905" actId="20577"/>
          <ac:spMkLst>
            <pc:docMk/>
            <pc:sldMk cId="2720027347" sldId="259"/>
            <ac:spMk id="32" creationId="{CD10B2F4-C151-43F4-94ED-D9FF2E626AE0}"/>
          </ac:spMkLst>
        </pc:spChg>
        <pc:spChg chg="mod">
          <ac:chgData name="Kraemer, Theresa (US)" userId="56067e25-9dc5-4215-88ef-5f7306f019c5" providerId="ADAL" clId="{8888ED68-A26F-42C8-9252-EDE958FD8BE7}" dt="2018-04-18T21:37:11.241" v="676" actId="1076"/>
          <ac:spMkLst>
            <pc:docMk/>
            <pc:sldMk cId="2720027347" sldId="259"/>
            <ac:spMk id="34" creationId="{E56BB3F0-0003-426C-AE86-18D865F9B4BA}"/>
          </ac:spMkLst>
        </pc:spChg>
        <pc:spChg chg="mod">
          <ac:chgData name="Kraemer, Theresa (US)" userId="56067e25-9dc5-4215-88ef-5f7306f019c5" providerId="ADAL" clId="{8888ED68-A26F-42C8-9252-EDE958FD8BE7}" dt="2018-04-18T21:37:21.031" v="678" actId="1076"/>
          <ac:spMkLst>
            <pc:docMk/>
            <pc:sldMk cId="2720027347" sldId="259"/>
            <ac:spMk id="35" creationId="{E0269880-15B1-4A6D-A53D-D8183D09195A}"/>
          </ac:spMkLst>
        </pc:spChg>
        <pc:spChg chg="mod">
          <ac:chgData name="Kraemer, Theresa (US)" userId="56067e25-9dc5-4215-88ef-5f7306f019c5" providerId="ADAL" clId="{8888ED68-A26F-42C8-9252-EDE958FD8BE7}" dt="2018-04-18T21:37:11.241" v="676" actId="1076"/>
          <ac:spMkLst>
            <pc:docMk/>
            <pc:sldMk cId="2720027347" sldId="259"/>
            <ac:spMk id="36" creationId="{A1B00A79-423D-410C-852B-7432FD3997CC}"/>
          </ac:spMkLst>
        </pc:spChg>
        <pc:spChg chg="add mod">
          <ac:chgData name="Kraemer, Theresa (US)" userId="56067e25-9dc5-4215-88ef-5f7306f019c5" providerId="ADAL" clId="{8888ED68-A26F-42C8-9252-EDE958FD8BE7}" dt="2018-04-18T21:45:59.800" v="1165" actId="1076"/>
          <ac:spMkLst>
            <pc:docMk/>
            <pc:sldMk cId="2720027347" sldId="259"/>
            <ac:spMk id="37" creationId="{E2983BCD-0895-4366-8D21-F8C75D58301A}"/>
          </ac:spMkLst>
        </pc:spChg>
        <pc:spChg chg="mod">
          <ac:chgData name="Kraemer, Theresa (US)" userId="56067e25-9dc5-4215-88ef-5f7306f019c5" providerId="ADAL" clId="{8888ED68-A26F-42C8-9252-EDE958FD8BE7}" dt="2018-04-18T21:37:21.031" v="678" actId="1076"/>
          <ac:spMkLst>
            <pc:docMk/>
            <pc:sldMk cId="2720027347" sldId="259"/>
            <ac:spMk id="42" creationId="{01ED979F-B1DD-4B6F-9B70-99F20781EF7F}"/>
          </ac:spMkLst>
        </pc:spChg>
        <pc:spChg chg="add mod">
          <ac:chgData name="Kraemer, Theresa (US)" userId="56067e25-9dc5-4215-88ef-5f7306f019c5" providerId="ADAL" clId="{8888ED68-A26F-42C8-9252-EDE958FD8BE7}" dt="2018-04-18T22:00:37.638" v="1908" actId="1076"/>
          <ac:spMkLst>
            <pc:docMk/>
            <pc:sldMk cId="2720027347" sldId="259"/>
            <ac:spMk id="44" creationId="{CD1CB4EB-8951-4651-AB75-CA71E92A3195}"/>
          </ac:spMkLst>
        </pc:spChg>
        <pc:spChg chg="add mod">
          <ac:chgData name="Kraemer, Theresa (US)" userId="56067e25-9dc5-4215-88ef-5f7306f019c5" providerId="ADAL" clId="{8888ED68-A26F-42C8-9252-EDE958FD8BE7}" dt="2018-04-18T22:00:37.638" v="1908" actId="1076"/>
          <ac:spMkLst>
            <pc:docMk/>
            <pc:sldMk cId="2720027347" sldId="259"/>
            <ac:spMk id="45" creationId="{0B896E0E-EC08-47BD-9B39-7C7388422D3C}"/>
          </ac:spMkLst>
        </pc:spChg>
        <pc:spChg chg="mod">
          <ac:chgData name="Kraemer, Theresa (US)" userId="56067e25-9dc5-4215-88ef-5f7306f019c5" providerId="ADAL" clId="{8888ED68-A26F-42C8-9252-EDE958FD8BE7}" dt="2018-04-18T21:37:41.942" v="682" actId="14100"/>
          <ac:spMkLst>
            <pc:docMk/>
            <pc:sldMk cId="2720027347" sldId="259"/>
            <ac:spMk id="50" creationId="{82DD9073-9882-47A1-8790-3DD20E28B3F3}"/>
          </ac:spMkLst>
        </pc:spChg>
        <pc:spChg chg="mod">
          <ac:chgData name="Kraemer, Theresa (US)" userId="56067e25-9dc5-4215-88ef-5f7306f019c5" providerId="ADAL" clId="{8888ED68-A26F-42C8-9252-EDE958FD8BE7}" dt="2018-04-18T21:37:48.526" v="684" actId="1076"/>
          <ac:spMkLst>
            <pc:docMk/>
            <pc:sldMk cId="2720027347" sldId="259"/>
            <ac:spMk id="56" creationId="{DF9514C5-83A3-4919-81D2-5446C0473B2C}"/>
          </ac:spMkLst>
        </pc:spChg>
        <pc:picChg chg="add mod">
          <ac:chgData name="Kraemer, Theresa (US)" userId="56067e25-9dc5-4215-88ef-5f7306f019c5" providerId="ADAL" clId="{8888ED68-A26F-42C8-9252-EDE958FD8BE7}" dt="2018-04-18T21:16:00.912" v="409" actId="1076"/>
          <ac:picMkLst>
            <pc:docMk/>
            <pc:sldMk cId="2720027347" sldId="259"/>
            <ac:picMk id="2" creationId="{5F050E3E-4FBD-4C9C-BD1F-C09BB23561DA}"/>
          </ac:picMkLst>
        </pc:picChg>
        <pc:picChg chg="mod">
          <ac:chgData name="Kraemer, Theresa (US)" userId="56067e25-9dc5-4215-88ef-5f7306f019c5" providerId="ADAL" clId="{8888ED68-A26F-42C8-9252-EDE958FD8BE7}" dt="2018-04-18T21:37:21.031" v="678" actId="1076"/>
          <ac:picMkLst>
            <pc:docMk/>
            <pc:sldMk cId="2720027347" sldId="259"/>
            <ac:picMk id="8" creationId="{80C8F1E9-926E-4B3B-8814-3D61F0679EAD}"/>
          </ac:picMkLst>
        </pc:picChg>
        <pc:picChg chg="mod">
          <ac:chgData name="Kraemer, Theresa (US)" userId="56067e25-9dc5-4215-88ef-5f7306f019c5" providerId="ADAL" clId="{8888ED68-A26F-42C8-9252-EDE958FD8BE7}" dt="2018-04-18T21:37:11.241" v="676" actId="1076"/>
          <ac:picMkLst>
            <pc:docMk/>
            <pc:sldMk cId="2720027347" sldId="259"/>
            <ac:picMk id="9" creationId="{E5EEBD27-B0FF-4B0F-9442-BAE34EC48A4B}"/>
          </ac:picMkLst>
        </pc:picChg>
        <pc:picChg chg="mod">
          <ac:chgData name="Kraemer, Theresa (US)" userId="56067e25-9dc5-4215-88ef-5f7306f019c5" providerId="ADAL" clId="{8888ED68-A26F-42C8-9252-EDE958FD8BE7}" dt="2018-04-18T21:37:11.241" v="676" actId="1076"/>
          <ac:picMkLst>
            <pc:docMk/>
            <pc:sldMk cId="2720027347" sldId="259"/>
            <ac:picMk id="13" creationId="{E97462A0-139D-49E8-AD9C-5B58AD291204}"/>
          </ac:picMkLst>
        </pc:picChg>
        <pc:picChg chg="mod">
          <ac:chgData name="Kraemer, Theresa (US)" userId="56067e25-9dc5-4215-88ef-5f7306f019c5" providerId="ADAL" clId="{8888ED68-A26F-42C8-9252-EDE958FD8BE7}" dt="2018-04-18T21:37:21.031" v="678" actId="1076"/>
          <ac:picMkLst>
            <pc:docMk/>
            <pc:sldMk cId="2720027347" sldId="259"/>
            <ac:picMk id="15" creationId="{A04D032C-3DF3-429B-B4B8-253EEBFE4BE1}"/>
          </ac:picMkLst>
        </pc:picChg>
        <pc:picChg chg="mod">
          <ac:chgData name="Kraemer, Theresa (US)" userId="56067e25-9dc5-4215-88ef-5f7306f019c5" providerId="ADAL" clId="{8888ED68-A26F-42C8-9252-EDE958FD8BE7}" dt="2018-04-18T21:34:15.061" v="665" actId="1076"/>
          <ac:picMkLst>
            <pc:docMk/>
            <pc:sldMk cId="2720027347" sldId="259"/>
            <ac:picMk id="22" creationId="{E73F78FB-C205-403F-AD80-5478CED8050F}"/>
          </ac:picMkLst>
        </pc:picChg>
        <pc:picChg chg="add mod">
          <ac:chgData name="Kraemer, Theresa (US)" userId="56067e25-9dc5-4215-88ef-5f7306f019c5" providerId="ADAL" clId="{8888ED68-A26F-42C8-9252-EDE958FD8BE7}" dt="2018-04-18T21:45:57.306" v="1164" actId="1076"/>
          <ac:picMkLst>
            <pc:docMk/>
            <pc:sldMk cId="2720027347" sldId="259"/>
            <ac:picMk id="39" creationId="{243FF55E-2721-43F5-B3F3-4BEBBA03690A}"/>
          </ac:picMkLst>
        </pc:picChg>
        <pc:picChg chg="add mod">
          <ac:chgData name="Kraemer, Theresa (US)" userId="56067e25-9dc5-4215-88ef-5f7306f019c5" providerId="ADAL" clId="{8888ED68-A26F-42C8-9252-EDE958FD8BE7}" dt="2018-04-18T22:00:37.638" v="1908" actId="1076"/>
          <ac:picMkLst>
            <pc:docMk/>
            <pc:sldMk cId="2720027347" sldId="259"/>
            <ac:picMk id="41" creationId="{8CB49751-3187-4247-A818-30FDE2F199A9}"/>
          </ac:picMkLst>
        </pc:picChg>
        <pc:picChg chg="add mod">
          <ac:chgData name="Kraemer, Theresa (US)" userId="56067e25-9dc5-4215-88ef-5f7306f019c5" providerId="ADAL" clId="{8888ED68-A26F-42C8-9252-EDE958FD8BE7}" dt="2018-04-18T22:00:37.638" v="1908" actId="1076"/>
          <ac:picMkLst>
            <pc:docMk/>
            <pc:sldMk cId="2720027347" sldId="259"/>
            <ac:picMk id="43" creationId="{3FCCD758-11E8-4761-B469-B61D88819DD6}"/>
          </ac:picMkLst>
        </pc:picChg>
        <pc:picChg chg="mod">
          <ac:chgData name="Kraemer, Theresa (US)" userId="56067e25-9dc5-4215-88ef-5f7306f019c5" providerId="ADAL" clId="{8888ED68-A26F-42C8-9252-EDE958FD8BE7}" dt="2018-04-18T21:37:50.796" v="685" actId="14100"/>
          <ac:picMkLst>
            <pc:docMk/>
            <pc:sldMk cId="2720027347" sldId="259"/>
            <ac:picMk id="51" creationId="{9C7B169C-9576-4267-ABFA-91970F67750D}"/>
          </ac:picMkLst>
        </pc:picChg>
        <pc:picChg chg="mod">
          <ac:chgData name="Kraemer, Theresa (US)" userId="56067e25-9dc5-4215-88ef-5f7306f019c5" providerId="ADAL" clId="{8888ED68-A26F-42C8-9252-EDE958FD8BE7}" dt="2018-04-18T21:37:21.031" v="678" actId="1076"/>
          <ac:picMkLst>
            <pc:docMk/>
            <pc:sldMk cId="2720027347" sldId="259"/>
            <ac:picMk id="55" creationId="{9C7055B4-0452-42EA-9C9A-74EB8889E009}"/>
          </ac:picMkLst>
        </pc:picChg>
        <pc:cxnChg chg="add mod">
          <ac:chgData name="Kraemer, Theresa (US)" userId="56067e25-9dc5-4215-88ef-5f7306f019c5" providerId="ADAL" clId="{8888ED68-A26F-42C8-9252-EDE958FD8BE7}" dt="2018-04-18T21:37:21.031" v="678" actId="1076"/>
          <ac:cxnSpMkLst>
            <pc:docMk/>
            <pc:sldMk cId="2720027347" sldId="259"/>
            <ac:cxnSpMk id="27" creationId="{C74CF161-EE80-462E-A3DF-046F7B98AAE2}"/>
          </ac:cxnSpMkLst>
        </pc:cxnChg>
        <pc:cxnChg chg="del mod">
          <ac:chgData name="Kraemer, Theresa (US)" userId="56067e25-9dc5-4215-88ef-5f7306f019c5" providerId="ADAL" clId="{8888ED68-A26F-42C8-9252-EDE958FD8BE7}" dt="2018-04-18T21:13:39.008" v="138" actId="478"/>
          <ac:cxnSpMkLst>
            <pc:docMk/>
            <pc:sldMk cId="2720027347" sldId="259"/>
            <ac:cxnSpMk id="38" creationId="{5232B4DC-5984-497E-B65B-3B6890F34107}"/>
          </ac:cxnSpMkLst>
        </pc:cxnChg>
        <pc:cxnChg chg="mod">
          <ac:chgData name="Kraemer, Theresa (US)" userId="56067e25-9dc5-4215-88ef-5f7306f019c5" providerId="ADAL" clId="{8888ED68-A26F-42C8-9252-EDE958FD8BE7}" dt="2018-04-18T21:37:21.031" v="678" actId="1076"/>
          <ac:cxnSpMkLst>
            <pc:docMk/>
            <pc:sldMk cId="2720027347" sldId="259"/>
            <ac:cxnSpMk id="40" creationId="{8A0C88CF-7830-484D-AB41-BB89A65EE66F}"/>
          </ac:cxnSpMkLst>
        </pc:cxnChg>
        <pc:cxnChg chg="mod">
          <ac:chgData name="Kraemer, Theresa (US)" userId="56067e25-9dc5-4215-88ef-5f7306f019c5" providerId="ADAL" clId="{8888ED68-A26F-42C8-9252-EDE958FD8BE7}" dt="2018-04-18T21:37:11.241" v="676" actId="1076"/>
          <ac:cxnSpMkLst>
            <pc:docMk/>
            <pc:sldMk cId="2720027347" sldId="259"/>
            <ac:cxnSpMk id="54" creationId="{4733A58B-ACAD-4D8F-B55D-19FA702327F4}"/>
          </ac:cxnSpMkLst>
        </pc:cxnChg>
        <pc:cxnChg chg="mod">
          <ac:chgData name="Kraemer, Theresa (US)" userId="56067e25-9dc5-4215-88ef-5f7306f019c5" providerId="ADAL" clId="{8888ED68-A26F-42C8-9252-EDE958FD8BE7}" dt="2018-04-18T21:37:25.015" v="679" actId="14100"/>
          <ac:cxnSpMkLst>
            <pc:docMk/>
            <pc:sldMk cId="2720027347" sldId="259"/>
            <ac:cxnSpMk id="58" creationId="{6F10CD51-12DD-4B59-B197-709EDE047542}"/>
          </ac:cxnSpMkLst>
        </pc:cxnChg>
        <pc:cxnChg chg="mod">
          <ac:chgData name="Kraemer, Theresa (US)" userId="56067e25-9dc5-4215-88ef-5f7306f019c5" providerId="ADAL" clId="{8888ED68-A26F-42C8-9252-EDE958FD8BE7}" dt="2018-04-18T21:37:30.119" v="681" actId="14100"/>
          <ac:cxnSpMkLst>
            <pc:docMk/>
            <pc:sldMk cId="2720027347" sldId="259"/>
            <ac:cxnSpMk id="63" creationId="{6CA9440F-1450-4E59-960B-E80E173423B2}"/>
          </ac:cxnSpMkLst>
        </pc:cxnChg>
      </pc:sldChg>
      <pc:sldChg chg="addSp delSp modSp add ord">
        <pc:chgData name="Kraemer, Theresa (US)" userId="56067e25-9dc5-4215-88ef-5f7306f019c5" providerId="ADAL" clId="{8888ED68-A26F-42C8-9252-EDE958FD8BE7}" dt="2018-04-18T21:59:41.490" v="1870" actId="1076"/>
        <pc:sldMkLst>
          <pc:docMk/>
          <pc:sldMk cId="817051787" sldId="260"/>
        </pc:sldMkLst>
        <pc:spChg chg="mod">
          <ac:chgData name="Kraemer, Theresa (US)" userId="56067e25-9dc5-4215-88ef-5f7306f019c5" providerId="ADAL" clId="{8888ED68-A26F-42C8-9252-EDE958FD8BE7}" dt="2018-04-18T21:40:53.570" v="1113" actId="20577"/>
          <ac:spMkLst>
            <pc:docMk/>
            <pc:sldMk cId="817051787" sldId="260"/>
            <ac:spMk id="4" creationId="{8FE754B3-7BB5-4F9F-B163-C0875C009360}"/>
          </ac:spMkLst>
        </pc:spChg>
        <pc:spChg chg="add mod">
          <ac:chgData name="Kraemer, Theresa (US)" userId="56067e25-9dc5-4215-88ef-5f7306f019c5" providerId="ADAL" clId="{8888ED68-A26F-42C8-9252-EDE958FD8BE7}" dt="2018-04-18T21:46:16.376" v="1169" actId="1076"/>
          <ac:spMkLst>
            <pc:docMk/>
            <pc:sldMk cId="817051787" sldId="260"/>
            <ac:spMk id="10" creationId="{B4CAF49F-CFBD-4511-BB62-A5E9D5C1E86A}"/>
          </ac:spMkLst>
        </pc:spChg>
        <pc:spChg chg="mod">
          <ac:chgData name="Kraemer, Theresa (US)" userId="56067e25-9dc5-4215-88ef-5f7306f019c5" providerId="ADAL" clId="{8888ED68-A26F-42C8-9252-EDE958FD8BE7}" dt="2018-04-18T21:56:45.771" v="1601" actId="14100"/>
          <ac:spMkLst>
            <pc:docMk/>
            <pc:sldMk cId="817051787" sldId="260"/>
            <ac:spMk id="14" creationId="{EC7A65AD-6569-454D-9CC8-0214F1E36789}"/>
          </ac:spMkLst>
        </pc:spChg>
        <pc:spChg chg="mod">
          <ac:chgData name="Kraemer, Theresa (US)" userId="56067e25-9dc5-4215-88ef-5f7306f019c5" providerId="ADAL" clId="{8888ED68-A26F-42C8-9252-EDE958FD8BE7}" dt="2018-04-18T21:40:48.579" v="1104" actId="20577"/>
          <ac:spMkLst>
            <pc:docMk/>
            <pc:sldMk cId="817051787" sldId="260"/>
            <ac:spMk id="21" creationId="{6684FCD0-C59D-41CB-A67B-487C8CBA760E}"/>
          </ac:spMkLst>
        </pc:spChg>
        <pc:spChg chg="mod">
          <ac:chgData name="Kraemer, Theresa (US)" userId="56067e25-9dc5-4215-88ef-5f7306f019c5" providerId="ADAL" clId="{8888ED68-A26F-42C8-9252-EDE958FD8BE7}" dt="2018-04-18T21:44:18.310" v="1141" actId="1076"/>
          <ac:spMkLst>
            <pc:docMk/>
            <pc:sldMk cId="817051787" sldId="260"/>
            <ac:spMk id="23" creationId="{A4E55230-F7EF-44C1-85BC-DA3E89D30276}"/>
          </ac:spMkLst>
        </pc:spChg>
        <pc:spChg chg="mod">
          <ac:chgData name="Kraemer, Theresa (US)" userId="56067e25-9dc5-4215-88ef-5f7306f019c5" providerId="ADAL" clId="{8888ED68-A26F-42C8-9252-EDE958FD8BE7}" dt="2018-04-18T21:57:53.332" v="1800" actId="113"/>
          <ac:spMkLst>
            <pc:docMk/>
            <pc:sldMk cId="817051787" sldId="260"/>
            <ac:spMk id="32" creationId="{CD10B2F4-C151-43F4-94ED-D9FF2E626AE0}"/>
          </ac:spMkLst>
        </pc:spChg>
        <pc:spChg chg="del">
          <ac:chgData name="Kraemer, Theresa (US)" userId="56067e25-9dc5-4215-88ef-5f7306f019c5" providerId="ADAL" clId="{8888ED68-A26F-42C8-9252-EDE958FD8BE7}" dt="2018-04-18T21:44:08.256" v="1138" actId="478"/>
          <ac:spMkLst>
            <pc:docMk/>
            <pc:sldMk cId="817051787" sldId="260"/>
            <ac:spMk id="34" creationId="{E56BB3F0-0003-426C-AE86-18D865F9B4BA}"/>
          </ac:spMkLst>
        </pc:spChg>
        <pc:spChg chg="mod">
          <ac:chgData name="Kraemer, Theresa (US)" userId="56067e25-9dc5-4215-88ef-5f7306f019c5" providerId="ADAL" clId="{8888ED68-A26F-42C8-9252-EDE958FD8BE7}" dt="2018-04-18T21:44:12.799" v="1139" actId="1076"/>
          <ac:spMkLst>
            <pc:docMk/>
            <pc:sldMk cId="817051787" sldId="260"/>
            <ac:spMk id="35" creationId="{E0269880-15B1-4A6D-A53D-D8183D09195A}"/>
          </ac:spMkLst>
        </pc:spChg>
        <pc:spChg chg="del">
          <ac:chgData name="Kraemer, Theresa (US)" userId="56067e25-9dc5-4215-88ef-5f7306f019c5" providerId="ADAL" clId="{8888ED68-A26F-42C8-9252-EDE958FD8BE7}" dt="2018-04-18T21:43:57.231" v="1132" actId="478"/>
          <ac:spMkLst>
            <pc:docMk/>
            <pc:sldMk cId="817051787" sldId="260"/>
            <ac:spMk id="36" creationId="{A1B00A79-423D-410C-852B-7432FD3997CC}"/>
          </ac:spMkLst>
        </pc:spChg>
        <pc:spChg chg="mod">
          <ac:chgData name="Kraemer, Theresa (US)" userId="56067e25-9dc5-4215-88ef-5f7306f019c5" providerId="ADAL" clId="{8888ED68-A26F-42C8-9252-EDE958FD8BE7}" dt="2018-04-18T21:59:41.490" v="1870" actId="1076"/>
          <ac:spMkLst>
            <pc:docMk/>
            <pc:sldMk cId="817051787" sldId="260"/>
            <ac:spMk id="37" creationId="{E2983BCD-0895-4366-8D21-F8C75D58301A}"/>
          </ac:spMkLst>
        </pc:spChg>
        <pc:spChg chg="add mod">
          <ac:chgData name="Kraemer, Theresa (US)" userId="56067e25-9dc5-4215-88ef-5f7306f019c5" providerId="ADAL" clId="{8888ED68-A26F-42C8-9252-EDE958FD8BE7}" dt="2018-04-18T21:59:20.507" v="1844" actId="1076"/>
          <ac:spMkLst>
            <pc:docMk/>
            <pc:sldMk cId="817051787" sldId="260"/>
            <ac:spMk id="38" creationId="{C15C71F9-06D5-458B-90B2-E12CB403AF37}"/>
          </ac:spMkLst>
        </pc:spChg>
        <pc:spChg chg="add mod">
          <ac:chgData name="Kraemer, Theresa (US)" userId="56067e25-9dc5-4215-88ef-5f7306f019c5" providerId="ADAL" clId="{8888ED68-A26F-42C8-9252-EDE958FD8BE7}" dt="2018-04-18T21:59:34.538" v="1869" actId="1076"/>
          <ac:spMkLst>
            <pc:docMk/>
            <pc:sldMk cId="817051787" sldId="260"/>
            <ac:spMk id="41" creationId="{DC58DE9F-9AF8-41A4-BB19-CFB225B69BCB}"/>
          </ac:spMkLst>
        </pc:spChg>
        <pc:spChg chg="mod">
          <ac:chgData name="Kraemer, Theresa (US)" userId="56067e25-9dc5-4215-88ef-5f7306f019c5" providerId="ADAL" clId="{8888ED68-A26F-42C8-9252-EDE958FD8BE7}" dt="2018-04-18T21:44:12.799" v="1139" actId="1076"/>
          <ac:spMkLst>
            <pc:docMk/>
            <pc:sldMk cId="817051787" sldId="260"/>
            <ac:spMk id="42" creationId="{01ED979F-B1DD-4B6F-9B70-99F20781EF7F}"/>
          </ac:spMkLst>
        </pc:spChg>
        <pc:spChg chg="mod">
          <ac:chgData name="Kraemer, Theresa (US)" userId="56067e25-9dc5-4215-88ef-5f7306f019c5" providerId="ADAL" clId="{8888ED68-A26F-42C8-9252-EDE958FD8BE7}" dt="2018-04-18T21:44:12.799" v="1139" actId="1076"/>
          <ac:spMkLst>
            <pc:docMk/>
            <pc:sldMk cId="817051787" sldId="260"/>
            <ac:spMk id="50" creationId="{82DD9073-9882-47A1-8790-3DD20E28B3F3}"/>
          </ac:spMkLst>
        </pc:spChg>
        <pc:spChg chg="mod">
          <ac:chgData name="Kraemer, Theresa (US)" userId="56067e25-9dc5-4215-88ef-5f7306f019c5" providerId="ADAL" clId="{8888ED68-A26F-42C8-9252-EDE958FD8BE7}" dt="2018-04-18T21:44:12.799" v="1139" actId="1076"/>
          <ac:spMkLst>
            <pc:docMk/>
            <pc:sldMk cId="817051787" sldId="260"/>
            <ac:spMk id="56" creationId="{DF9514C5-83A3-4919-81D2-5446C0473B2C}"/>
          </ac:spMkLst>
        </pc:spChg>
        <pc:picChg chg="del">
          <ac:chgData name="Kraemer, Theresa (US)" userId="56067e25-9dc5-4215-88ef-5f7306f019c5" providerId="ADAL" clId="{8888ED68-A26F-42C8-9252-EDE958FD8BE7}" dt="2018-04-18T21:43:08.508" v="1116" actId="478"/>
          <ac:picMkLst>
            <pc:docMk/>
            <pc:sldMk cId="817051787" sldId="260"/>
            <ac:picMk id="2" creationId="{5F050E3E-4FBD-4C9C-BD1F-C09BB23561DA}"/>
          </ac:picMkLst>
        </pc:picChg>
        <pc:picChg chg="add mod">
          <ac:chgData name="Kraemer, Theresa (US)" userId="56067e25-9dc5-4215-88ef-5f7306f019c5" providerId="ADAL" clId="{8888ED68-A26F-42C8-9252-EDE958FD8BE7}" dt="2018-04-18T21:43:19.851" v="1124" actId="1038"/>
          <ac:picMkLst>
            <pc:docMk/>
            <pc:sldMk cId="817051787" sldId="260"/>
            <ac:picMk id="5" creationId="{BCDA5730-7CEA-47D0-B1FC-529767E92AE7}"/>
          </ac:picMkLst>
        </pc:picChg>
        <pc:picChg chg="mod">
          <ac:chgData name="Kraemer, Theresa (US)" userId="56067e25-9dc5-4215-88ef-5f7306f019c5" providerId="ADAL" clId="{8888ED68-A26F-42C8-9252-EDE958FD8BE7}" dt="2018-04-18T21:44:12.799" v="1139" actId="1076"/>
          <ac:picMkLst>
            <pc:docMk/>
            <pc:sldMk cId="817051787" sldId="260"/>
            <ac:picMk id="8" creationId="{80C8F1E9-926E-4B3B-8814-3D61F0679EAD}"/>
          </ac:picMkLst>
        </pc:picChg>
        <pc:picChg chg="del">
          <ac:chgData name="Kraemer, Theresa (US)" userId="56067e25-9dc5-4215-88ef-5f7306f019c5" providerId="ADAL" clId="{8888ED68-A26F-42C8-9252-EDE958FD8BE7}" dt="2018-04-18T21:43:57.831" v="1133" actId="478"/>
          <ac:picMkLst>
            <pc:docMk/>
            <pc:sldMk cId="817051787" sldId="260"/>
            <ac:picMk id="9" creationId="{E5EEBD27-B0FF-4B0F-9442-BAE34EC48A4B}"/>
          </ac:picMkLst>
        </pc:picChg>
        <pc:picChg chg="add del mod">
          <ac:chgData name="Kraemer, Theresa (US)" userId="56067e25-9dc5-4215-88ef-5f7306f019c5" providerId="ADAL" clId="{8888ED68-A26F-42C8-9252-EDE958FD8BE7}" dt="2018-04-18T21:58:24.733" v="1806" actId="478"/>
          <ac:picMkLst>
            <pc:docMk/>
            <pc:sldMk cId="817051787" sldId="260"/>
            <ac:picMk id="11" creationId="{10D581B1-E9E1-4F89-9C3B-D2EB29B5AC77}"/>
          </ac:picMkLst>
        </pc:picChg>
        <pc:picChg chg="add mod">
          <ac:chgData name="Kraemer, Theresa (US)" userId="56067e25-9dc5-4215-88ef-5f7306f019c5" providerId="ADAL" clId="{8888ED68-A26F-42C8-9252-EDE958FD8BE7}" dt="2018-04-18T21:59:20.507" v="1844" actId="1076"/>
          <ac:picMkLst>
            <pc:docMk/>
            <pc:sldMk cId="817051787" sldId="260"/>
            <ac:picMk id="12" creationId="{DA186C55-DCC1-45DD-9110-FB2A35128F4C}"/>
          </ac:picMkLst>
        </pc:picChg>
        <pc:picChg chg="del">
          <ac:chgData name="Kraemer, Theresa (US)" userId="56067e25-9dc5-4215-88ef-5f7306f019c5" providerId="ADAL" clId="{8888ED68-A26F-42C8-9252-EDE958FD8BE7}" dt="2018-04-18T21:43:57.231" v="1132" actId="478"/>
          <ac:picMkLst>
            <pc:docMk/>
            <pc:sldMk cId="817051787" sldId="260"/>
            <ac:picMk id="13" creationId="{E97462A0-139D-49E8-AD9C-5B58AD291204}"/>
          </ac:picMkLst>
        </pc:picChg>
        <pc:picChg chg="mod">
          <ac:chgData name="Kraemer, Theresa (US)" userId="56067e25-9dc5-4215-88ef-5f7306f019c5" providerId="ADAL" clId="{8888ED68-A26F-42C8-9252-EDE958FD8BE7}" dt="2018-04-18T21:44:12.799" v="1139" actId="1076"/>
          <ac:picMkLst>
            <pc:docMk/>
            <pc:sldMk cId="817051787" sldId="260"/>
            <ac:picMk id="15" creationId="{A04D032C-3DF3-429B-B4B8-253EEBFE4BE1}"/>
          </ac:picMkLst>
        </pc:picChg>
        <pc:picChg chg="add mod ord">
          <ac:chgData name="Kraemer, Theresa (US)" userId="56067e25-9dc5-4215-88ef-5f7306f019c5" providerId="ADAL" clId="{8888ED68-A26F-42C8-9252-EDE958FD8BE7}" dt="2018-04-18T21:59:20.507" v="1844" actId="1076"/>
          <ac:picMkLst>
            <pc:docMk/>
            <pc:sldMk cId="817051787" sldId="260"/>
            <ac:picMk id="16" creationId="{D16CBD04-630E-48C8-A833-13182B9CA62F}"/>
          </ac:picMkLst>
        </pc:picChg>
        <pc:picChg chg="mod">
          <ac:chgData name="Kraemer, Theresa (US)" userId="56067e25-9dc5-4215-88ef-5f7306f019c5" providerId="ADAL" clId="{8888ED68-A26F-42C8-9252-EDE958FD8BE7}" dt="2018-04-18T21:59:41.490" v="1870" actId="1076"/>
          <ac:picMkLst>
            <pc:docMk/>
            <pc:sldMk cId="817051787" sldId="260"/>
            <ac:picMk id="39" creationId="{243FF55E-2721-43F5-B3F3-4BEBBA03690A}"/>
          </ac:picMkLst>
        </pc:picChg>
        <pc:picChg chg="mod">
          <ac:chgData name="Kraemer, Theresa (US)" userId="56067e25-9dc5-4215-88ef-5f7306f019c5" providerId="ADAL" clId="{8888ED68-A26F-42C8-9252-EDE958FD8BE7}" dt="2018-04-18T21:44:12.799" v="1139" actId="1076"/>
          <ac:picMkLst>
            <pc:docMk/>
            <pc:sldMk cId="817051787" sldId="260"/>
            <ac:picMk id="51" creationId="{9C7B169C-9576-4267-ABFA-91970F67750D}"/>
          </ac:picMkLst>
        </pc:picChg>
        <pc:picChg chg="mod">
          <ac:chgData name="Kraemer, Theresa (US)" userId="56067e25-9dc5-4215-88ef-5f7306f019c5" providerId="ADAL" clId="{8888ED68-A26F-42C8-9252-EDE958FD8BE7}" dt="2018-04-18T21:44:12.799" v="1139" actId="1076"/>
          <ac:picMkLst>
            <pc:docMk/>
            <pc:sldMk cId="817051787" sldId="260"/>
            <ac:picMk id="55" creationId="{9C7055B4-0452-42EA-9C9A-74EB8889E009}"/>
          </ac:picMkLst>
        </pc:picChg>
        <pc:cxnChg chg="mod">
          <ac:chgData name="Kraemer, Theresa (US)" userId="56067e25-9dc5-4215-88ef-5f7306f019c5" providerId="ADAL" clId="{8888ED68-A26F-42C8-9252-EDE958FD8BE7}" dt="2018-04-18T21:44:12.799" v="1139" actId="1076"/>
          <ac:cxnSpMkLst>
            <pc:docMk/>
            <pc:sldMk cId="817051787" sldId="260"/>
            <ac:cxnSpMk id="27" creationId="{C74CF161-EE80-462E-A3DF-046F7B98AAE2}"/>
          </ac:cxnSpMkLst>
        </pc:cxnChg>
        <pc:cxnChg chg="mod">
          <ac:chgData name="Kraemer, Theresa (US)" userId="56067e25-9dc5-4215-88ef-5f7306f019c5" providerId="ADAL" clId="{8888ED68-A26F-42C8-9252-EDE958FD8BE7}" dt="2018-04-18T21:44:12.799" v="1139" actId="1076"/>
          <ac:cxnSpMkLst>
            <pc:docMk/>
            <pc:sldMk cId="817051787" sldId="260"/>
            <ac:cxnSpMk id="40" creationId="{8A0C88CF-7830-484D-AB41-BB89A65EE66F}"/>
          </ac:cxnSpMkLst>
        </pc:cxnChg>
        <pc:cxnChg chg="del mod">
          <ac:chgData name="Kraemer, Theresa (US)" userId="56067e25-9dc5-4215-88ef-5f7306f019c5" providerId="ADAL" clId="{8888ED68-A26F-42C8-9252-EDE958FD8BE7}" dt="2018-04-18T21:43:57.231" v="1132" actId="478"/>
          <ac:cxnSpMkLst>
            <pc:docMk/>
            <pc:sldMk cId="817051787" sldId="260"/>
            <ac:cxnSpMk id="54" creationId="{4733A58B-ACAD-4D8F-B55D-19FA702327F4}"/>
          </ac:cxnSpMkLst>
        </pc:cxnChg>
        <pc:cxnChg chg="mod">
          <ac:chgData name="Kraemer, Theresa (US)" userId="56067e25-9dc5-4215-88ef-5f7306f019c5" providerId="ADAL" clId="{8888ED68-A26F-42C8-9252-EDE958FD8BE7}" dt="2018-04-18T21:44:06.638" v="1137" actId="1076"/>
          <ac:cxnSpMkLst>
            <pc:docMk/>
            <pc:sldMk cId="817051787" sldId="260"/>
            <ac:cxnSpMk id="58" creationId="{6F10CD51-12DD-4B59-B197-709EDE047542}"/>
          </ac:cxnSpMkLst>
        </pc:cxnChg>
        <pc:cxnChg chg="del">
          <ac:chgData name="Kraemer, Theresa (US)" userId="56067e25-9dc5-4215-88ef-5f7306f019c5" providerId="ADAL" clId="{8888ED68-A26F-42C8-9252-EDE958FD8BE7}" dt="2018-04-18T21:43:59.199" v="1134" actId="478"/>
          <ac:cxnSpMkLst>
            <pc:docMk/>
            <pc:sldMk cId="817051787" sldId="260"/>
            <ac:cxnSpMk id="63" creationId="{6CA9440F-1450-4E59-960B-E80E173423B2}"/>
          </ac:cxnSpMkLst>
        </pc:cxnChg>
      </pc:sldChg>
      <pc:sldChg chg="addSp delSp modSp add">
        <pc:chgData name="Kraemer, Theresa (US)" userId="56067e25-9dc5-4215-88ef-5f7306f019c5" providerId="ADAL" clId="{8888ED68-A26F-42C8-9252-EDE958FD8BE7}" dt="2018-04-18T22:00:56.109" v="1912" actId="1076"/>
        <pc:sldMkLst>
          <pc:docMk/>
          <pc:sldMk cId="3714082139" sldId="261"/>
        </pc:sldMkLst>
        <pc:spChg chg="mod">
          <ac:chgData name="Kraemer, Theresa (US)" userId="56067e25-9dc5-4215-88ef-5f7306f019c5" providerId="ADAL" clId="{8888ED68-A26F-42C8-9252-EDE958FD8BE7}" dt="2018-04-18T21:47:05.573" v="1186" actId="20577"/>
          <ac:spMkLst>
            <pc:docMk/>
            <pc:sldMk cId="3714082139" sldId="261"/>
            <ac:spMk id="4" creationId="{8FE754B3-7BB5-4F9F-B163-C0875C009360}"/>
          </ac:spMkLst>
        </pc:spChg>
        <pc:spChg chg="del">
          <ac:chgData name="Kraemer, Theresa (US)" userId="56067e25-9dc5-4215-88ef-5f7306f019c5" providerId="ADAL" clId="{8888ED68-A26F-42C8-9252-EDE958FD8BE7}" dt="2018-04-18T21:49:32.028" v="1501" actId="478"/>
          <ac:spMkLst>
            <pc:docMk/>
            <pc:sldMk cId="3714082139" sldId="261"/>
            <ac:spMk id="19" creationId="{FC9D9538-F17E-4603-B404-ADE6717320DE}"/>
          </ac:spMkLst>
        </pc:spChg>
        <pc:spChg chg="mod">
          <ac:chgData name="Kraemer, Theresa (US)" userId="56067e25-9dc5-4215-88ef-5f7306f019c5" providerId="ADAL" clId="{8888ED68-A26F-42C8-9252-EDE958FD8BE7}" dt="2018-04-18T21:49:16.373" v="1499" actId="1076"/>
          <ac:spMkLst>
            <pc:docMk/>
            <pc:sldMk cId="3714082139" sldId="261"/>
            <ac:spMk id="21" creationId="{6684FCD0-C59D-41CB-A67B-487C8CBA760E}"/>
          </ac:spMkLst>
        </pc:spChg>
        <pc:spChg chg="del">
          <ac:chgData name="Kraemer, Theresa (US)" userId="56067e25-9dc5-4215-88ef-5f7306f019c5" providerId="ADAL" clId="{8888ED68-A26F-42C8-9252-EDE958FD8BE7}" dt="2018-04-18T21:49:30.471" v="1500" actId="478"/>
          <ac:spMkLst>
            <pc:docMk/>
            <pc:sldMk cId="3714082139" sldId="261"/>
            <ac:spMk id="23" creationId="{A4E55230-F7EF-44C1-85BC-DA3E89D30276}"/>
          </ac:spMkLst>
        </pc:spChg>
        <pc:spChg chg="mod">
          <ac:chgData name="Kraemer, Theresa (US)" userId="56067e25-9dc5-4215-88ef-5f7306f019c5" providerId="ADAL" clId="{8888ED68-A26F-42C8-9252-EDE958FD8BE7}" dt="2018-04-18T21:49:06.185" v="1481" actId="113"/>
          <ac:spMkLst>
            <pc:docMk/>
            <pc:sldMk cId="3714082139" sldId="261"/>
            <ac:spMk id="32" creationId="{CD10B2F4-C151-43F4-94ED-D9FF2E626AE0}"/>
          </ac:spMkLst>
        </pc:spChg>
        <pc:spChg chg="add mod">
          <ac:chgData name="Kraemer, Theresa (US)" userId="56067e25-9dc5-4215-88ef-5f7306f019c5" providerId="ADAL" clId="{8888ED68-A26F-42C8-9252-EDE958FD8BE7}" dt="2018-04-18T21:52:52.113" v="1554" actId="1076"/>
          <ac:spMkLst>
            <pc:docMk/>
            <pc:sldMk cId="3714082139" sldId="261"/>
            <ac:spMk id="33" creationId="{86CCD869-47ED-4C43-8070-85BC22C14269}"/>
          </ac:spMkLst>
        </pc:spChg>
        <pc:spChg chg="del">
          <ac:chgData name="Kraemer, Theresa (US)" userId="56067e25-9dc5-4215-88ef-5f7306f019c5" providerId="ADAL" clId="{8888ED68-A26F-42C8-9252-EDE958FD8BE7}" dt="2018-04-18T21:49:30.471" v="1500" actId="478"/>
          <ac:spMkLst>
            <pc:docMk/>
            <pc:sldMk cId="3714082139" sldId="261"/>
            <ac:spMk id="34" creationId="{E56BB3F0-0003-426C-AE86-18D865F9B4BA}"/>
          </ac:spMkLst>
        </pc:spChg>
        <pc:spChg chg="del">
          <ac:chgData name="Kraemer, Theresa (US)" userId="56067e25-9dc5-4215-88ef-5f7306f019c5" providerId="ADAL" clId="{8888ED68-A26F-42C8-9252-EDE958FD8BE7}" dt="2018-04-18T21:49:30.471" v="1500" actId="478"/>
          <ac:spMkLst>
            <pc:docMk/>
            <pc:sldMk cId="3714082139" sldId="261"/>
            <ac:spMk id="35" creationId="{E0269880-15B1-4A6D-A53D-D8183D09195A}"/>
          </ac:spMkLst>
        </pc:spChg>
        <pc:spChg chg="del">
          <ac:chgData name="Kraemer, Theresa (US)" userId="56067e25-9dc5-4215-88ef-5f7306f019c5" providerId="ADAL" clId="{8888ED68-A26F-42C8-9252-EDE958FD8BE7}" dt="2018-04-18T21:49:30.471" v="1500" actId="478"/>
          <ac:spMkLst>
            <pc:docMk/>
            <pc:sldMk cId="3714082139" sldId="261"/>
            <ac:spMk id="36" creationId="{A1B00A79-423D-410C-852B-7432FD3997CC}"/>
          </ac:spMkLst>
        </pc:spChg>
        <pc:spChg chg="del">
          <ac:chgData name="Kraemer, Theresa (US)" userId="56067e25-9dc5-4215-88ef-5f7306f019c5" providerId="ADAL" clId="{8888ED68-A26F-42C8-9252-EDE958FD8BE7}" dt="2018-04-18T21:49:30.471" v="1500" actId="478"/>
          <ac:spMkLst>
            <pc:docMk/>
            <pc:sldMk cId="3714082139" sldId="261"/>
            <ac:spMk id="37" creationId="{E2983BCD-0895-4366-8D21-F8C75D58301A}"/>
          </ac:spMkLst>
        </pc:spChg>
        <pc:spChg chg="add mod">
          <ac:chgData name="Kraemer, Theresa (US)" userId="56067e25-9dc5-4215-88ef-5f7306f019c5" providerId="ADAL" clId="{8888ED68-A26F-42C8-9252-EDE958FD8BE7}" dt="2018-04-18T21:54:27.756" v="1584" actId="1076"/>
          <ac:spMkLst>
            <pc:docMk/>
            <pc:sldMk cId="3714082139" sldId="261"/>
            <ac:spMk id="41" creationId="{569E2C4F-DE2C-41E4-A143-F790D27CCE7F}"/>
          </ac:spMkLst>
        </pc:spChg>
        <pc:spChg chg="del">
          <ac:chgData name="Kraemer, Theresa (US)" userId="56067e25-9dc5-4215-88ef-5f7306f019c5" providerId="ADAL" clId="{8888ED68-A26F-42C8-9252-EDE958FD8BE7}" dt="2018-04-18T21:49:30.471" v="1500" actId="478"/>
          <ac:spMkLst>
            <pc:docMk/>
            <pc:sldMk cId="3714082139" sldId="261"/>
            <ac:spMk id="42" creationId="{01ED979F-B1DD-4B6F-9B70-99F20781EF7F}"/>
          </ac:spMkLst>
        </pc:spChg>
        <pc:spChg chg="add mod">
          <ac:chgData name="Kraemer, Theresa (US)" userId="56067e25-9dc5-4215-88ef-5f7306f019c5" providerId="ADAL" clId="{8888ED68-A26F-42C8-9252-EDE958FD8BE7}" dt="2018-04-18T21:52:49.305" v="1553" actId="1076"/>
          <ac:spMkLst>
            <pc:docMk/>
            <pc:sldMk cId="3714082139" sldId="261"/>
            <ac:spMk id="44" creationId="{5EEA48A9-C68A-4717-BD74-A2B0D817DDDF}"/>
          </ac:spMkLst>
        </pc:spChg>
        <pc:spChg chg="add mod">
          <ac:chgData name="Kraemer, Theresa (US)" userId="56067e25-9dc5-4215-88ef-5f7306f019c5" providerId="ADAL" clId="{8888ED68-A26F-42C8-9252-EDE958FD8BE7}" dt="2018-04-18T21:54:27.756" v="1584" actId="1076"/>
          <ac:spMkLst>
            <pc:docMk/>
            <pc:sldMk cId="3714082139" sldId="261"/>
            <ac:spMk id="47" creationId="{68FB98CF-6358-4AB3-AABB-6231EF371FBD}"/>
          </ac:spMkLst>
        </pc:spChg>
        <pc:spChg chg="add mod">
          <ac:chgData name="Kraemer, Theresa (US)" userId="56067e25-9dc5-4215-88ef-5f7306f019c5" providerId="ADAL" clId="{8888ED68-A26F-42C8-9252-EDE958FD8BE7}" dt="2018-04-18T21:53:47.005" v="1577" actId="1076"/>
          <ac:spMkLst>
            <pc:docMk/>
            <pc:sldMk cId="3714082139" sldId="261"/>
            <ac:spMk id="49" creationId="{B77F72E8-62DC-492F-AA82-7BFA84FC0AD6}"/>
          </ac:spMkLst>
        </pc:spChg>
        <pc:spChg chg="del">
          <ac:chgData name="Kraemer, Theresa (US)" userId="56067e25-9dc5-4215-88ef-5f7306f019c5" providerId="ADAL" clId="{8888ED68-A26F-42C8-9252-EDE958FD8BE7}" dt="2018-04-18T21:49:30.471" v="1500" actId="478"/>
          <ac:spMkLst>
            <pc:docMk/>
            <pc:sldMk cId="3714082139" sldId="261"/>
            <ac:spMk id="50" creationId="{82DD9073-9882-47A1-8790-3DD20E28B3F3}"/>
          </ac:spMkLst>
        </pc:spChg>
        <pc:spChg chg="del">
          <ac:chgData name="Kraemer, Theresa (US)" userId="56067e25-9dc5-4215-88ef-5f7306f019c5" providerId="ADAL" clId="{8888ED68-A26F-42C8-9252-EDE958FD8BE7}" dt="2018-04-18T21:49:30.471" v="1500" actId="478"/>
          <ac:spMkLst>
            <pc:docMk/>
            <pc:sldMk cId="3714082139" sldId="261"/>
            <ac:spMk id="56" creationId="{DF9514C5-83A3-4919-81D2-5446C0473B2C}"/>
          </ac:spMkLst>
        </pc:spChg>
        <pc:spChg chg="add mod">
          <ac:chgData name="Kraemer, Theresa (US)" userId="56067e25-9dc5-4215-88ef-5f7306f019c5" providerId="ADAL" clId="{8888ED68-A26F-42C8-9252-EDE958FD8BE7}" dt="2018-04-18T21:51:23.190" v="1525" actId="1076"/>
          <ac:spMkLst>
            <pc:docMk/>
            <pc:sldMk cId="3714082139" sldId="261"/>
            <ac:spMk id="60" creationId="{FA12A22D-A9A9-4FED-A008-38BE6A5738F1}"/>
          </ac:spMkLst>
        </pc:spChg>
        <pc:spChg chg="add mod">
          <ac:chgData name="Kraemer, Theresa (US)" userId="56067e25-9dc5-4215-88ef-5f7306f019c5" providerId="ADAL" clId="{8888ED68-A26F-42C8-9252-EDE958FD8BE7}" dt="2018-04-18T21:54:56.114" v="1593" actId="1076"/>
          <ac:spMkLst>
            <pc:docMk/>
            <pc:sldMk cId="3714082139" sldId="261"/>
            <ac:spMk id="64" creationId="{6D911027-66B4-4820-A070-B6328A66D851}"/>
          </ac:spMkLst>
        </pc:spChg>
        <pc:spChg chg="add mod">
          <ac:chgData name="Kraemer, Theresa (US)" userId="56067e25-9dc5-4215-88ef-5f7306f019c5" providerId="ADAL" clId="{8888ED68-A26F-42C8-9252-EDE958FD8BE7}" dt="2018-04-18T21:54:17.300" v="1582" actId="1076"/>
          <ac:spMkLst>
            <pc:docMk/>
            <pc:sldMk cId="3714082139" sldId="261"/>
            <ac:spMk id="66" creationId="{956D0820-D326-4F43-9B0D-C407E8B38CD1}"/>
          </ac:spMkLst>
        </pc:spChg>
        <pc:spChg chg="add mod ord">
          <ac:chgData name="Kraemer, Theresa (US)" userId="56067e25-9dc5-4215-88ef-5f7306f019c5" providerId="ADAL" clId="{8888ED68-A26F-42C8-9252-EDE958FD8BE7}" dt="2018-04-18T22:00:43.998" v="1909" actId="14100"/>
          <ac:spMkLst>
            <pc:docMk/>
            <pc:sldMk cId="3714082139" sldId="261"/>
            <ac:spMk id="69" creationId="{C4150D77-2888-4239-9392-FD2C30C8731F}"/>
          </ac:spMkLst>
        </pc:spChg>
        <pc:spChg chg="add mod">
          <ac:chgData name="Kraemer, Theresa (US)" userId="56067e25-9dc5-4215-88ef-5f7306f019c5" providerId="ADAL" clId="{8888ED68-A26F-42C8-9252-EDE958FD8BE7}" dt="2018-04-18T22:00:56.109" v="1912" actId="1076"/>
          <ac:spMkLst>
            <pc:docMk/>
            <pc:sldMk cId="3714082139" sldId="261"/>
            <ac:spMk id="75" creationId="{9A84E275-F356-4D74-966A-0AC7FE5EDE79}"/>
          </ac:spMkLst>
        </pc:spChg>
        <pc:spChg chg="add mod">
          <ac:chgData name="Kraemer, Theresa (US)" userId="56067e25-9dc5-4215-88ef-5f7306f019c5" providerId="ADAL" clId="{8888ED68-A26F-42C8-9252-EDE958FD8BE7}" dt="2018-04-18T22:00:56.109" v="1912" actId="1076"/>
          <ac:spMkLst>
            <pc:docMk/>
            <pc:sldMk cId="3714082139" sldId="261"/>
            <ac:spMk id="76" creationId="{2A97E45C-6B66-4395-B58F-DA07CDFEB87F}"/>
          </ac:spMkLst>
        </pc:spChg>
        <pc:picChg chg="del">
          <ac:chgData name="Kraemer, Theresa (US)" userId="56067e25-9dc5-4215-88ef-5f7306f019c5" providerId="ADAL" clId="{8888ED68-A26F-42C8-9252-EDE958FD8BE7}" dt="2018-04-18T21:46:57.781" v="1171" actId="478"/>
          <ac:picMkLst>
            <pc:docMk/>
            <pc:sldMk cId="3714082139" sldId="261"/>
            <ac:picMk id="2" creationId="{5F050E3E-4FBD-4C9C-BD1F-C09BB23561DA}"/>
          </ac:picMkLst>
        </pc:picChg>
        <pc:picChg chg="add mod">
          <ac:chgData name="Kraemer, Theresa (US)" userId="56067e25-9dc5-4215-88ef-5f7306f019c5" providerId="ADAL" clId="{8888ED68-A26F-42C8-9252-EDE958FD8BE7}" dt="2018-04-18T21:47:00.941" v="1173" actId="1076"/>
          <ac:picMkLst>
            <pc:docMk/>
            <pc:sldMk cId="3714082139" sldId="261"/>
            <ac:picMk id="3" creationId="{DD985BD7-60A0-4C90-B498-5248B6E516D0}"/>
          </ac:picMkLst>
        </pc:picChg>
        <pc:picChg chg="del">
          <ac:chgData name="Kraemer, Theresa (US)" userId="56067e25-9dc5-4215-88ef-5f7306f019c5" providerId="ADAL" clId="{8888ED68-A26F-42C8-9252-EDE958FD8BE7}" dt="2018-04-18T21:49:30.471" v="1500" actId="478"/>
          <ac:picMkLst>
            <pc:docMk/>
            <pc:sldMk cId="3714082139" sldId="261"/>
            <ac:picMk id="8" creationId="{80C8F1E9-926E-4B3B-8814-3D61F0679EAD}"/>
          </ac:picMkLst>
        </pc:picChg>
        <pc:picChg chg="del">
          <ac:chgData name="Kraemer, Theresa (US)" userId="56067e25-9dc5-4215-88ef-5f7306f019c5" providerId="ADAL" clId="{8888ED68-A26F-42C8-9252-EDE958FD8BE7}" dt="2018-04-18T21:49:30.471" v="1500" actId="478"/>
          <ac:picMkLst>
            <pc:docMk/>
            <pc:sldMk cId="3714082139" sldId="261"/>
            <ac:picMk id="9" creationId="{E5EEBD27-B0FF-4B0F-9442-BAE34EC48A4B}"/>
          </ac:picMkLst>
        </pc:picChg>
        <pc:picChg chg="del">
          <ac:chgData name="Kraemer, Theresa (US)" userId="56067e25-9dc5-4215-88ef-5f7306f019c5" providerId="ADAL" clId="{8888ED68-A26F-42C8-9252-EDE958FD8BE7}" dt="2018-04-18T21:49:30.471" v="1500" actId="478"/>
          <ac:picMkLst>
            <pc:docMk/>
            <pc:sldMk cId="3714082139" sldId="261"/>
            <ac:picMk id="13" creationId="{E97462A0-139D-49E8-AD9C-5B58AD291204}"/>
          </ac:picMkLst>
        </pc:picChg>
        <pc:picChg chg="del">
          <ac:chgData name="Kraemer, Theresa (US)" userId="56067e25-9dc5-4215-88ef-5f7306f019c5" providerId="ADAL" clId="{8888ED68-A26F-42C8-9252-EDE958FD8BE7}" dt="2018-04-18T21:49:30.471" v="1500" actId="478"/>
          <ac:picMkLst>
            <pc:docMk/>
            <pc:sldMk cId="3714082139" sldId="261"/>
            <ac:picMk id="15" creationId="{A04D032C-3DF3-429B-B4B8-253EEBFE4BE1}"/>
          </ac:picMkLst>
        </pc:picChg>
        <pc:picChg chg="del">
          <ac:chgData name="Kraemer, Theresa (US)" userId="56067e25-9dc5-4215-88ef-5f7306f019c5" providerId="ADAL" clId="{8888ED68-A26F-42C8-9252-EDE958FD8BE7}" dt="2018-04-18T21:49:30.471" v="1500" actId="478"/>
          <ac:picMkLst>
            <pc:docMk/>
            <pc:sldMk cId="3714082139" sldId="261"/>
            <ac:picMk id="22" creationId="{E73F78FB-C205-403F-AD80-5478CED8050F}"/>
          </ac:picMkLst>
        </pc:picChg>
        <pc:picChg chg="add mod">
          <ac:chgData name="Kraemer, Theresa (US)" userId="56067e25-9dc5-4215-88ef-5f7306f019c5" providerId="ADAL" clId="{8888ED68-A26F-42C8-9252-EDE958FD8BE7}" dt="2018-04-18T21:54:27.756" v="1584" actId="1076"/>
          <ac:picMkLst>
            <pc:docMk/>
            <pc:sldMk cId="3714082139" sldId="261"/>
            <ac:picMk id="30" creationId="{B1BDD5FA-E4F0-4F45-8C71-FD07C38DEEA2}"/>
          </ac:picMkLst>
        </pc:picChg>
        <pc:picChg chg="add mod">
          <ac:chgData name="Kraemer, Theresa (US)" userId="56067e25-9dc5-4215-88ef-5f7306f019c5" providerId="ADAL" clId="{8888ED68-A26F-42C8-9252-EDE958FD8BE7}" dt="2018-04-18T21:52:49.305" v="1553" actId="1076"/>
          <ac:picMkLst>
            <pc:docMk/>
            <pc:sldMk cId="3714082139" sldId="261"/>
            <ac:picMk id="31" creationId="{817305BA-4F78-4CC5-A75A-4B8AC81F48B4}"/>
          </ac:picMkLst>
        </pc:picChg>
        <pc:picChg chg="add mod">
          <ac:chgData name="Kraemer, Theresa (US)" userId="56067e25-9dc5-4215-88ef-5f7306f019c5" providerId="ADAL" clId="{8888ED68-A26F-42C8-9252-EDE958FD8BE7}" dt="2018-04-18T21:54:27.756" v="1584" actId="1076"/>
          <ac:picMkLst>
            <pc:docMk/>
            <pc:sldMk cId="3714082139" sldId="261"/>
            <ac:picMk id="38" creationId="{AC089763-DAFD-41A1-94D5-C6EE5D3A50D0}"/>
          </ac:picMkLst>
        </pc:picChg>
        <pc:picChg chg="del">
          <ac:chgData name="Kraemer, Theresa (US)" userId="56067e25-9dc5-4215-88ef-5f7306f019c5" providerId="ADAL" clId="{8888ED68-A26F-42C8-9252-EDE958FD8BE7}" dt="2018-04-18T21:49:30.471" v="1500" actId="478"/>
          <ac:picMkLst>
            <pc:docMk/>
            <pc:sldMk cId="3714082139" sldId="261"/>
            <ac:picMk id="39" creationId="{243FF55E-2721-43F5-B3F3-4BEBBA03690A}"/>
          </ac:picMkLst>
        </pc:picChg>
        <pc:picChg chg="add mod">
          <ac:chgData name="Kraemer, Theresa (US)" userId="56067e25-9dc5-4215-88ef-5f7306f019c5" providerId="ADAL" clId="{8888ED68-A26F-42C8-9252-EDE958FD8BE7}" dt="2018-04-18T21:53:00.897" v="1557" actId="1076"/>
          <ac:picMkLst>
            <pc:docMk/>
            <pc:sldMk cId="3714082139" sldId="261"/>
            <ac:picMk id="43" creationId="{0B8B0460-2BD3-4284-A794-FA5C7971E544}"/>
          </ac:picMkLst>
        </pc:picChg>
        <pc:picChg chg="add mod">
          <ac:chgData name="Kraemer, Theresa (US)" userId="56067e25-9dc5-4215-88ef-5f7306f019c5" providerId="ADAL" clId="{8888ED68-A26F-42C8-9252-EDE958FD8BE7}" dt="2018-04-18T21:52:49.305" v="1553" actId="1076"/>
          <ac:picMkLst>
            <pc:docMk/>
            <pc:sldMk cId="3714082139" sldId="261"/>
            <ac:picMk id="45" creationId="{0457321C-360C-4697-877B-F431E6B3C158}"/>
          </ac:picMkLst>
        </pc:picChg>
        <pc:picChg chg="del">
          <ac:chgData name="Kraemer, Theresa (US)" userId="56067e25-9dc5-4215-88ef-5f7306f019c5" providerId="ADAL" clId="{8888ED68-A26F-42C8-9252-EDE958FD8BE7}" dt="2018-04-18T21:49:30.471" v="1500" actId="478"/>
          <ac:picMkLst>
            <pc:docMk/>
            <pc:sldMk cId="3714082139" sldId="261"/>
            <ac:picMk id="51" creationId="{9C7B169C-9576-4267-ABFA-91970F67750D}"/>
          </ac:picMkLst>
        </pc:picChg>
        <pc:picChg chg="add mod">
          <ac:chgData name="Kraemer, Theresa (US)" userId="56067e25-9dc5-4215-88ef-5f7306f019c5" providerId="ADAL" clId="{8888ED68-A26F-42C8-9252-EDE958FD8BE7}" dt="2018-04-18T21:51:20.622" v="1523" actId="1076"/>
          <ac:picMkLst>
            <pc:docMk/>
            <pc:sldMk cId="3714082139" sldId="261"/>
            <ac:picMk id="52" creationId="{56A92BAF-9564-4D7F-8A5D-DCD04265D76E}"/>
          </ac:picMkLst>
        </pc:picChg>
        <pc:picChg chg="del">
          <ac:chgData name="Kraemer, Theresa (US)" userId="56067e25-9dc5-4215-88ef-5f7306f019c5" providerId="ADAL" clId="{8888ED68-A26F-42C8-9252-EDE958FD8BE7}" dt="2018-04-18T21:49:30.471" v="1500" actId="478"/>
          <ac:picMkLst>
            <pc:docMk/>
            <pc:sldMk cId="3714082139" sldId="261"/>
            <ac:picMk id="55" creationId="{9C7055B4-0452-42EA-9C9A-74EB8889E009}"/>
          </ac:picMkLst>
        </pc:picChg>
        <pc:picChg chg="add mod">
          <ac:chgData name="Kraemer, Theresa (US)" userId="56067e25-9dc5-4215-88ef-5f7306f019c5" providerId="ADAL" clId="{8888ED68-A26F-42C8-9252-EDE958FD8BE7}" dt="2018-04-18T21:54:58.386" v="1594" actId="1076"/>
          <ac:picMkLst>
            <pc:docMk/>
            <pc:sldMk cId="3714082139" sldId="261"/>
            <ac:picMk id="65" creationId="{38FF82B0-9959-43AB-B440-F520B8B468B0}"/>
          </ac:picMkLst>
        </pc:picChg>
        <pc:picChg chg="add mod">
          <ac:chgData name="Kraemer, Theresa (US)" userId="56067e25-9dc5-4215-88ef-5f7306f019c5" providerId="ADAL" clId="{8888ED68-A26F-42C8-9252-EDE958FD8BE7}" dt="2018-04-18T21:54:17.300" v="1582" actId="1076"/>
          <ac:picMkLst>
            <pc:docMk/>
            <pc:sldMk cId="3714082139" sldId="261"/>
            <ac:picMk id="67" creationId="{87ADCC56-F43C-47D8-9115-BA4E1A1AC697}"/>
          </ac:picMkLst>
        </pc:picChg>
        <pc:picChg chg="add mod">
          <ac:chgData name="Kraemer, Theresa (US)" userId="56067e25-9dc5-4215-88ef-5f7306f019c5" providerId="ADAL" clId="{8888ED68-A26F-42C8-9252-EDE958FD8BE7}" dt="2018-04-18T22:00:56.109" v="1912" actId="1076"/>
          <ac:picMkLst>
            <pc:docMk/>
            <pc:sldMk cId="3714082139" sldId="261"/>
            <ac:picMk id="73" creationId="{53491BA7-CCDD-47F4-B872-D41092B4034E}"/>
          </ac:picMkLst>
        </pc:picChg>
        <pc:picChg chg="add mod">
          <ac:chgData name="Kraemer, Theresa (US)" userId="56067e25-9dc5-4215-88ef-5f7306f019c5" providerId="ADAL" clId="{8888ED68-A26F-42C8-9252-EDE958FD8BE7}" dt="2018-04-18T22:00:56.109" v="1912" actId="1076"/>
          <ac:picMkLst>
            <pc:docMk/>
            <pc:sldMk cId="3714082139" sldId="261"/>
            <ac:picMk id="74" creationId="{EED287CC-18E0-4C9F-8574-19F563AB8015}"/>
          </ac:picMkLst>
        </pc:picChg>
        <pc:cxnChg chg="del">
          <ac:chgData name="Kraemer, Theresa (US)" userId="56067e25-9dc5-4215-88ef-5f7306f019c5" providerId="ADAL" clId="{8888ED68-A26F-42C8-9252-EDE958FD8BE7}" dt="2018-04-18T21:49:30.471" v="1500" actId="478"/>
          <ac:cxnSpMkLst>
            <pc:docMk/>
            <pc:sldMk cId="3714082139" sldId="261"/>
            <ac:cxnSpMk id="27" creationId="{C74CF161-EE80-462E-A3DF-046F7B98AAE2}"/>
          </ac:cxnSpMkLst>
        </pc:cxnChg>
        <pc:cxnChg chg="del">
          <ac:chgData name="Kraemer, Theresa (US)" userId="56067e25-9dc5-4215-88ef-5f7306f019c5" providerId="ADAL" clId="{8888ED68-A26F-42C8-9252-EDE958FD8BE7}" dt="2018-04-18T21:49:30.471" v="1500" actId="478"/>
          <ac:cxnSpMkLst>
            <pc:docMk/>
            <pc:sldMk cId="3714082139" sldId="261"/>
            <ac:cxnSpMk id="40" creationId="{8A0C88CF-7830-484D-AB41-BB89A65EE66F}"/>
          </ac:cxnSpMkLst>
        </pc:cxnChg>
        <pc:cxnChg chg="add mod">
          <ac:chgData name="Kraemer, Theresa (US)" userId="56067e25-9dc5-4215-88ef-5f7306f019c5" providerId="ADAL" clId="{8888ED68-A26F-42C8-9252-EDE958FD8BE7}" dt="2018-04-18T21:54:27.756" v="1584" actId="1076"/>
          <ac:cxnSpMkLst>
            <pc:docMk/>
            <pc:sldMk cId="3714082139" sldId="261"/>
            <ac:cxnSpMk id="46" creationId="{906BD572-BA6A-4EAD-8646-57246D010B4A}"/>
          </ac:cxnSpMkLst>
        </pc:cxnChg>
        <pc:cxnChg chg="add mod">
          <ac:chgData name="Kraemer, Theresa (US)" userId="56067e25-9dc5-4215-88ef-5f7306f019c5" providerId="ADAL" clId="{8888ED68-A26F-42C8-9252-EDE958FD8BE7}" dt="2018-04-18T21:52:49.305" v="1553" actId="1076"/>
          <ac:cxnSpMkLst>
            <pc:docMk/>
            <pc:sldMk cId="3714082139" sldId="261"/>
            <ac:cxnSpMk id="48" creationId="{D40FE607-C2DD-47C5-8DB1-DF608BAEDC6D}"/>
          </ac:cxnSpMkLst>
        </pc:cxnChg>
        <pc:cxnChg chg="add del">
          <ac:chgData name="Kraemer, Theresa (US)" userId="56067e25-9dc5-4215-88ef-5f7306f019c5" providerId="ADAL" clId="{8888ED68-A26F-42C8-9252-EDE958FD8BE7}" dt="2018-04-18T21:52:18.812" v="1545" actId="478"/>
          <ac:cxnSpMkLst>
            <pc:docMk/>
            <pc:sldMk cId="3714082139" sldId="261"/>
            <ac:cxnSpMk id="53" creationId="{9A2E2341-A7AB-4341-922F-F1125ED90A07}"/>
          </ac:cxnSpMkLst>
        </pc:cxnChg>
        <pc:cxnChg chg="del mod">
          <ac:chgData name="Kraemer, Theresa (US)" userId="56067e25-9dc5-4215-88ef-5f7306f019c5" providerId="ADAL" clId="{8888ED68-A26F-42C8-9252-EDE958FD8BE7}" dt="2018-04-18T21:49:30.471" v="1500" actId="478"/>
          <ac:cxnSpMkLst>
            <pc:docMk/>
            <pc:sldMk cId="3714082139" sldId="261"/>
            <ac:cxnSpMk id="54" creationId="{4733A58B-ACAD-4D8F-B55D-19FA702327F4}"/>
          </ac:cxnSpMkLst>
        </pc:cxnChg>
        <pc:cxnChg chg="add mod">
          <ac:chgData name="Kraemer, Theresa (US)" userId="56067e25-9dc5-4215-88ef-5f7306f019c5" providerId="ADAL" clId="{8888ED68-A26F-42C8-9252-EDE958FD8BE7}" dt="2018-04-18T21:53:02.528" v="1558" actId="14100"/>
          <ac:cxnSpMkLst>
            <pc:docMk/>
            <pc:sldMk cId="3714082139" sldId="261"/>
            <ac:cxnSpMk id="57" creationId="{1792827C-F894-4AF8-B149-01ADE30719AB}"/>
          </ac:cxnSpMkLst>
        </pc:cxnChg>
        <pc:cxnChg chg="del">
          <ac:chgData name="Kraemer, Theresa (US)" userId="56067e25-9dc5-4215-88ef-5f7306f019c5" providerId="ADAL" clId="{8888ED68-A26F-42C8-9252-EDE958FD8BE7}" dt="2018-04-18T21:49:30.471" v="1500" actId="478"/>
          <ac:cxnSpMkLst>
            <pc:docMk/>
            <pc:sldMk cId="3714082139" sldId="261"/>
            <ac:cxnSpMk id="58" creationId="{6F10CD51-12DD-4B59-B197-709EDE047542}"/>
          </ac:cxnSpMkLst>
        </pc:cxnChg>
        <pc:cxnChg chg="add mod">
          <ac:chgData name="Kraemer, Theresa (US)" userId="56067e25-9dc5-4215-88ef-5f7306f019c5" providerId="ADAL" clId="{8888ED68-A26F-42C8-9252-EDE958FD8BE7}" dt="2018-04-18T21:53:40.710" v="1576" actId="14100"/>
          <ac:cxnSpMkLst>
            <pc:docMk/>
            <pc:sldMk cId="3714082139" sldId="261"/>
            <ac:cxnSpMk id="59" creationId="{ABEBF17A-CC4D-42A6-98D0-3DC3B3FFA3D8}"/>
          </ac:cxnSpMkLst>
        </pc:cxnChg>
        <pc:cxnChg chg="add mod">
          <ac:chgData name="Kraemer, Theresa (US)" userId="56067e25-9dc5-4215-88ef-5f7306f019c5" providerId="ADAL" clId="{8888ED68-A26F-42C8-9252-EDE958FD8BE7}" dt="2018-04-18T21:54:23.252" v="1583" actId="14100"/>
          <ac:cxnSpMkLst>
            <pc:docMk/>
            <pc:sldMk cId="3714082139" sldId="261"/>
            <ac:cxnSpMk id="61" creationId="{2C56FE2B-82EA-4B82-BAF0-0403C786883B}"/>
          </ac:cxnSpMkLst>
        </pc:cxnChg>
        <pc:cxnChg chg="del">
          <ac:chgData name="Kraemer, Theresa (US)" userId="56067e25-9dc5-4215-88ef-5f7306f019c5" providerId="ADAL" clId="{8888ED68-A26F-42C8-9252-EDE958FD8BE7}" dt="2018-04-18T21:49:30.471" v="1500" actId="478"/>
          <ac:cxnSpMkLst>
            <pc:docMk/>
            <pc:sldMk cId="3714082139" sldId="261"/>
            <ac:cxnSpMk id="63" creationId="{6CA9440F-1450-4E59-960B-E80E173423B2}"/>
          </ac:cxnSpMkLst>
        </pc:cxnChg>
        <pc:cxnChg chg="add mod">
          <ac:chgData name="Kraemer, Theresa (US)" userId="56067e25-9dc5-4215-88ef-5f7306f019c5" providerId="ADAL" clId="{8888ED68-A26F-42C8-9252-EDE958FD8BE7}" dt="2018-04-18T22:00:46.382" v="1910" actId="14100"/>
          <ac:cxnSpMkLst>
            <pc:docMk/>
            <pc:sldMk cId="3714082139" sldId="261"/>
            <ac:cxnSpMk id="70" creationId="{6F6DA5E6-E509-4A15-A67E-6675E55BB2A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6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9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2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A932-6D83-4BD8-9025-DDED73846B5C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8AA21-0A06-4F59-BEE9-C1EFB488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2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C7A65AD-6569-454D-9CC8-0214F1E36789}"/>
              </a:ext>
            </a:extLst>
          </p:cNvPr>
          <p:cNvSpPr/>
          <p:nvPr/>
        </p:nvSpPr>
        <p:spPr>
          <a:xfrm>
            <a:off x="200869" y="632590"/>
            <a:ext cx="9145362" cy="2516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754B3-7BB5-4F9F-B163-C0875C009360}"/>
              </a:ext>
            </a:extLst>
          </p:cNvPr>
          <p:cNvSpPr txBox="1"/>
          <p:nvPr/>
        </p:nvSpPr>
        <p:spPr>
          <a:xfrm>
            <a:off x="165107" y="91076"/>
            <a:ext cx="459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ODOS Reservation Portal:  Persona &gt; Requester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84FCD0-C59D-41CB-A67B-487C8CBA760E}"/>
              </a:ext>
            </a:extLst>
          </p:cNvPr>
          <p:cNvSpPr/>
          <p:nvPr/>
        </p:nvSpPr>
        <p:spPr>
          <a:xfrm>
            <a:off x="9576884" y="934794"/>
            <a:ext cx="2339189" cy="912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Requester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3F78FB-C205-403F-AD80-5478CED8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84" y="4159173"/>
            <a:ext cx="1616058" cy="9282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E55230-F7EF-44C1-85BC-DA3E89D30276}"/>
              </a:ext>
            </a:extLst>
          </p:cNvPr>
          <p:cNvSpPr txBox="1"/>
          <p:nvPr/>
        </p:nvSpPr>
        <p:spPr>
          <a:xfrm>
            <a:off x="357040" y="3677676"/>
            <a:ext cx="19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Login/Entry Screen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10CD51-12DD-4B59-B197-709EDE047542}"/>
              </a:ext>
            </a:extLst>
          </p:cNvPr>
          <p:cNvCxnSpPr>
            <a:cxnSpLocks/>
          </p:cNvCxnSpPr>
          <p:nvPr/>
        </p:nvCxnSpPr>
        <p:spPr>
          <a:xfrm>
            <a:off x="2083342" y="4687583"/>
            <a:ext cx="991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10B2F4-C151-43F4-94ED-D9FF2E626AE0}"/>
              </a:ext>
            </a:extLst>
          </p:cNvPr>
          <p:cNvSpPr txBox="1"/>
          <p:nvPr/>
        </p:nvSpPr>
        <p:spPr>
          <a:xfrm>
            <a:off x="1760220" y="706452"/>
            <a:ext cx="7476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a </a:t>
            </a:r>
            <a:r>
              <a:rPr lang="en-US" sz="1600" b="1" dirty="0"/>
              <a:t>Requester</a:t>
            </a:r>
            <a:r>
              <a:rPr lang="en-US" sz="1600" dirty="0"/>
              <a:t>, the display panel outside the conference room shall present/display conferences scheduled for that room and day in the format of “0000-0000 Conference Title Last Name”</a:t>
            </a:r>
          </a:p>
          <a:p>
            <a:endParaRPr lang="en-US" sz="1600" dirty="0"/>
          </a:p>
          <a:p>
            <a:r>
              <a:rPr lang="en-US" sz="1600" dirty="0"/>
              <a:t>As a </a:t>
            </a:r>
            <a:r>
              <a:rPr lang="en-US" sz="1600" b="1" dirty="0"/>
              <a:t>Requester</a:t>
            </a:r>
            <a:r>
              <a:rPr lang="en-US" sz="1600" dirty="0"/>
              <a:t>, I shall have information about the conference room presented during the reservation process: building, room number, and available A/V Equipment.</a:t>
            </a:r>
          </a:p>
          <a:p>
            <a:endParaRPr lang="en-US" sz="1600" dirty="0"/>
          </a:p>
          <a:p>
            <a:r>
              <a:rPr lang="en-US" sz="1600" dirty="0"/>
              <a:t>As a </a:t>
            </a:r>
            <a:r>
              <a:rPr lang="en-US" sz="1600" b="1" dirty="0"/>
              <a:t>Requester</a:t>
            </a:r>
            <a:r>
              <a:rPr lang="en-US" sz="1600" dirty="0"/>
              <a:t>, I shall be presented a graceful message if I book two conference rooms at the same time, and I book a conference room longer than 3 hours.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A5730-7CEA-47D0-B1FC-529767E92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87" y="730292"/>
            <a:ext cx="1284661" cy="12846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CAF49F-CFBD-4511-BB62-A5E9D5C1E86A}"/>
              </a:ext>
            </a:extLst>
          </p:cNvPr>
          <p:cNvSpPr/>
          <p:nvPr/>
        </p:nvSpPr>
        <p:spPr>
          <a:xfrm>
            <a:off x="165107" y="8737408"/>
            <a:ext cx="10001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https://61zfrn.axshare.com/#g=1&amp;p=make_a_reservation_-_landing_page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2250F9-23A6-4AA4-8C78-95D98D2527FA}"/>
              </a:ext>
            </a:extLst>
          </p:cNvPr>
          <p:cNvSpPr txBox="1"/>
          <p:nvPr/>
        </p:nvSpPr>
        <p:spPr>
          <a:xfrm>
            <a:off x="6482337" y="8132553"/>
            <a:ext cx="193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Display Panel</a:t>
            </a:r>
          </a:p>
        </p:txBody>
      </p:sp>
      <p:pic>
        <p:nvPicPr>
          <p:cNvPr id="30" name="Picture 6" descr="Image result for tablet">
            <a:extLst>
              <a:ext uri="{FF2B5EF4-FFF2-40B4-BE49-F238E27FC236}">
                <a16:creationId xmlns:a16="http://schemas.microsoft.com/office/drawing/2014/main" id="{F67D7C27-DBA7-4A0B-BB7D-5F6F0ECB4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45" y="7089239"/>
            <a:ext cx="1410500" cy="10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D8F3DDE-039D-4327-8EA5-7A0357849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2371" y="7421941"/>
            <a:ext cx="1616058" cy="485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67D9FE8-A1EC-4DB1-A868-BA20DE6DE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709" y="7541004"/>
            <a:ext cx="257175" cy="2476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645F2EC-CF9C-497E-9A9D-092A5FFE896C}"/>
              </a:ext>
            </a:extLst>
          </p:cNvPr>
          <p:cNvSpPr txBox="1"/>
          <p:nvPr/>
        </p:nvSpPr>
        <p:spPr>
          <a:xfrm>
            <a:off x="9844884" y="7527044"/>
            <a:ext cx="1313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Oops!  Try Again!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2FA35D-1AEA-4ECD-9637-CEAED3442AA6}"/>
              </a:ext>
            </a:extLst>
          </p:cNvPr>
          <p:cNvSpPr txBox="1"/>
          <p:nvPr/>
        </p:nvSpPr>
        <p:spPr>
          <a:xfrm>
            <a:off x="9199853" y="7972981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Friendly Messaging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BCBBA4-3DC4-4E3B-BFD3-931992FFC8F5}"/>
              </a:ext>
            </a:extLst>
          </p:cNvPr>
          <p:cNvCxnSpPr>
            <a:cxnSpLocks/>
          </p:cNvCxnSpPr>
          <p:nvPr/>
        </p:nvCxnSpPr>
        <p:spPr>
          <a:xfrm>
            <a:off x="4895469" y="4983639"/>
            <a:ext cx="812087" cy="3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CBB09E-6441-49A8-81B3-4C8C8CB871C0}"/>
              </a:ext>
            </a:extLst>
          </p:cNvPr>
          <p:cNvSpPr txBox="1"/>
          <p:nvPr/>
        </p:nvSpPr>
        <p:spPr>
          <a:xfrm>
            <a:off x="5354517" y="5720574"/>
            <a:ext cx="29642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Available Rooms Returned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52A198-A0F3-4024-B6DF-B303D9858362}"/>
              </a:ext>
            </a:extLst>
          </p:cNvPr>
          <p:cNvSpPr txBox="1"/>
          <p:nvPr/>
        </p:nvSpPr>
        <p:spPr>
          <a:xfrm>
            <a:off x="8791271" y="5702014"/>
            <a:ext cx="17413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Room Selected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A4F344-7E84-4BFB-93CE-77FED2DA790E}"/>
              </a:ext>
            </a:extLst>
          </p:cNvPr>
          <p:cNvSpPr/>
          <p:nvPr/>
        </p:nvSpPr>
        <p:spPr>
          <a:xfrm>
            <a:off x="9638701" y="4967959"/>
            <a:ext cx="1981924" cy="668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8E989A-AE85-4977-8344-BD69EE03A07D}"/>
              </a:ext>
            </a:extLst>
          </p:cNvPr>
          <p:cNvCxnSpPr>
            <a:cxnSpLocks/>
          </p:cNvCxnSpPr>
          <p:nvPr/>
        </p:nvCxnSpPr>
        <p:spPr>
          <a:xfrm>
            <a:off x="7628174" y="4967959"/>
            <a:ext cx="983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BB3442B-F9D3-430D-AA80-00DFA54505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1984" y="4047008"/>
            <a:ext cx="1920618" cy="16615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61048B-382D-4FB3-B160-557137774022}"/>
              </a:ext>
            </a:extLst>
          </p:cNvPr>
          <p:cNvSpPr txBox="1"/>
          <p:nvPr/>
        </p:nvSpPr>
        <p:spPr>
          <a:xfrm>
            <a:off x="2315461" y="3692951"/>
            <a:ext cx="2633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Make Reservation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2E0AA0A-41FE-40B7-86F8-042BD1391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4518" y="4120678"/>
            <a:ext cx="1808729" cy="13673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EDEDFDF-50E1-4EBE-844E-FBB3E0EE7B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7556" y="4105172"/>
            <a:ext cx="1920618" cy="15488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5E9A6-82AD-49C3-B1D0-23E5C3EE0820}"/>
              </a:ext>
            </a:extLst>
          </p:cNvPr>
          <p:cNvCxnSpPr>
            <a:cxnSpLocks/>
          </p:cNvCxnSpPr>
          <p:nvPr/>
        </p:nvCxnSpPr>
        <p:spPr>
          <a:xfrm>
            <a:off x="3878330" y="5493496"/>
            <a:ext cx="0" cy="59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C52E5E13-9FC0-4291-B0B7-A47A8E4098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0721" y="6085537"/>
            <a:ext cx="1139284" cy="11392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E8726F3-A9A2-4E2E-B257-B9EF2E320A41}"/>
              </a:ext>
            </a:extLst>
          </p:cNvPr>
          <p:cNvSpPr txBox="1"/>
          <p:nvPr/>
        </p:nvSpPr>
        <p:spPr>
          <a:xfrm>
            <a:off x="1865554" y="6332013"/>
            <a:ext cx="14721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Edit/Cancel Reservation</a:t>
            </a:r>
          </a:p>
        </p:txBody>
      </p:sp>
    </p:spTree>
    <p:extLst>
      <p:ext uri="{BB962C8B-B14F-4D97-AF65-F5344CB8AC3E}">
        <p14:creationId xmlns:p14="http://schemas.microsoft.com/office/powerpoint/2010/main" val="81705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C7A65AD-6569-454D-9CC8-0214F1E36789}"/>
              </a:ext>
            </a:extLst>
          </p:cNvPr>
          <p:cNvSpPr/>
          <p:nvPr/>
        </p:nvSpPr>
        <p:spPr>
          <a:xfrm>
            <a:off x="200868" y="632590"/>
            <a:ext cx="9289177" cy="1962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754B3-7BB5-4F9F-B163-C0875C009360}"/>
              </a:ext>
            </a:extLst>
          </p:cNvPr>
          <p:cNvSpPr txBox="1"/>
          <p:nvPr/>
        </p:nvSpPr>
        <p:spPr>
          <a:xfrm>
            <a:off x="165107" y="91076"/>
            <a:ext cx="559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ODOS Reservation Portal:  Persona &gt; Reservation Manager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84FCD0-C59D-41CB-A67B-487C8CBA760E}"/>
              </a:ext>
            </a:extLst>
          </p:cNvPr>
          <p:cNvSpPr/>
          <p:nvPr/>
        </p:nvSpPr>
        <p:spPr>
          <a:xfrm>
            <a:off x="9730639" y="782478"/>
            <a:ext cx="2339189" cy="912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Reservation Manager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3F78FB-C205-403F-AD80-5478CED8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84" y="4245633"/>
            <a:ext cx="1616058" cy="9282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E55230-F7EF-44C1-85BC-DA3E89D30276}"/>
              </a:ext>
            </a:extLst>
          </p:cNvPr>
          <p:cNvSpPr txBox="1"/>
          <p:nvPr/>
        </p:nvSpPr>
        <p:spPr>
          <a:xfrm>
            <a:off x="200869" y="3726018"/>
            <a:ext cx="19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Login/Entry Screen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6BB3F0-0003-426C-AE86-18D865F9B4BA}"/>
              </a:ext>
            </a:extLst>
          </p:cNvPr>
          <p:cNvSpPr txBox="1"/>
          <p:nvPr/>
        </p:nvSpPr>
        <p:spPr>
          <a:xfrm>
            <a:off x="6824694" y="4490948"/>
            <a:ext cx="21303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View/Export Reports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EEBD27-B0FF-4B0F-9442-BAE34EC48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979" y="2945752"/>
            <a:ext cx="2312283" cy="13637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F10CD51-12DD-4B59-B197-709EDE047542}"/>
              </a:ext>
            </a:extLst>
          </p:cNvPr>
          <p:cNvCxnSpPr>
            <a:cxnSpLocks/>
          </p:cNvCxnSpPr>
          <p:nvPr/>
        </p:nvCxnSpPr>
        <p:spPr>
          <a:xfrm>
            <a:off x="2081208" y="5138687"/>
            <a:ext cx="857287" cy="89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A9440F-1450-4E59-960B-E80E173423B2}"/>
              </a:ext>
            </a:extLst>
          </p:cNvPr>
          <p:cNvCxnSpPr>
            <a:cxnSpLocks/>
          </p:cNvCxnSpPr>
          <p:nvPr/>
        </p:nvCxnSpPr>
        <p:spPr>
          <a:xfrm flipV="1">
            <a:off x="2081208" y="3726018"/>
            <a:ext cx="882611" cy="55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97462A0-139D-49E8-AD9C-5B58AD291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901" y="2780383"/>
            <a:ext cx="2090120" cy="16523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1B00A79-423D-410C-852B-7432FD3997CC}"/>
              </a:ext>
            </a:extLst>
          </p:cNvPr>
          <p:cNvSpPr txBox="1"/>
          <p:nvPr/>
        </p:nvSpPr>
        <p:spPr>
          <a:xfrm>
            <a:off x="3135686" y="4415327"/>
            <a:ext cx="18926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Report Dashboard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733A58B-ACAD-4D8F-B55D-19FA702327F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320422" y="3606552"/>
            <a:ext cx="154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F050E3E-4FBD-4C9C-BD1F-C09BB2356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22" y="770833"/>
            <a:ext cx="1255488" cy="1231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D10B2F4-C151-43F4-94ED-D9FF2E626AE0}"/>
              </a:ext>
            </a:extLst>
          </p:cNvPr>
          <p:cNvSpPr txBox="1"/>
          <p:nvPr/>
        </p:nvSpPr>
        <p:spPr>
          <a:xfrm>
            <a:off x="1778541" y="782478"/>
            <a:ext cx="7476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a </a:t>
            </a:r>
            <a:r>
              <a:rPr lang="en-US" sz="1600" b="1" dirty="0"/>
              <a:t>Reservation Manager</a:t>
            </a:r>
            <a:r>
              <a:rPr lang="en-US" sz="1600" dirty="0"/>
              <a:t>, I shall be able to access a report for occupancy and vacancy rate of each conference room, which exportable with data depicted as a histogram.  </a:t>
            </a:r>
          </a:p>
          <a:p>
            <a:endParaRPr lang="en-US" sz="1600" dirty="0"/>
          </a:p>
          <a:p>
            <a:r>
              <a:rPr lang="en-US" sz="1600" dirty="0"/>
              <a:t>As a </a:t>
            </a:r>
            <a:r>
              <a:rPr lang="en-US" sz="1600" b="1" dirty="0"/>
              <a:t>Reservation Manager</a:t>
            </a:r>
            <a:r>
              <a:rPr lang="en-US" sz="1600" dirty="0"/>
              <a:t>, I also can make a reservation, view user friendly messaging, and view the display panel as a </a:t>
            </a:r>
            <a:r>
              <a:rPr lang="en-US" sz="1600" b="1" dirty="0"/>
              <a:t>Requester.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983BCD-0895-4366-8D21-F8C75D58301A}"/>
              </a:ext>
            </a:extLst>
          </p:cNvPr>
          <p:cNvSpPr txBox="1"/>
          <p:nvPr/>
        </p:nvSpPr>
        <p:spPr>
          <a:xfrm>
            <a:off x="6670932" y="8696235"/>
            <a:ext cx="193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Display Panel</a:t>
            </a:r>
          </a:p>
        </p:txBody>
      </p:sp>
      <p:pic>
        <p:nvPicPr>
          <p:cNvPr id="39" name="Picture 6" descr="Image result for tablet">
            <a:extLst>
              <a:ext uri="{FF2B5EF4-FFF2-40B4-BE49-F238E27FC236}">
                <a16:creationId xmlns:a16="http://schemas.microsoft.com/office/drawing/2014/main" id="{243FF55E-2721-43F5-B3F3-4BEBBA036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640" y="7652921"/>
            <a:ext cx="1410500" cy="10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C9D9538-F17E-4603-B404-ADE6717320DE}"/>
              </a:ext>
            </a:extLst>
          </p:cNvPr>
          <p:cNvSpPr/>
          <p:nvPr/>
        </p:nvSpPr>
        <p:spPr>
          <a:xfrm>
            <a:off x="0" y="8771636"/>
            <a:ext cx="4845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https://61zfrn.axshare.com/#g=1&amp;p=report_dashboard_-__summary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B49751-3187-4247-A818-30FDE2F199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0966" y="7985623"/>
            <a:ext cx="1616058" cy="4857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FCCD758-11E8-4761-B469-B61D88819D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6304" y="8104686"/>
            <a:ext cx="257175" cy="2476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D1CB4EB-8951-4651-AB75-CA71E92A3195}"/>
              </a:ext>
            </a:extLst>
          </p:cNvPr>
          <p:cNvSpPr txBox="1"/>
          <p:nvPr/>
        </p:nvSpPr>
        <p:spPr>
          <a:xfrm>
            <a:off x="10033479" y="8090726"/>
            <a:ext cx="1313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Oops!  Try Again!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896E0E-EC08-47BD-9B39-7C7388422D3C}"/>
              </a:ext>
            </a:extLst>
          </p:cNvPr>
          <p:cNvSpPr txBox="1"/>
          <p:nvPr/>
        </p:nvSpPr>
        <p:spPr>
          <a:xfrm>
            <a:off x="9388448" y="8536663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Friendly Messaging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79107B-17AE-4662-A271-346F19D3EFF0}"/>
              </a:ext>
            </a:extLst>
          </p:cNvPr>
          <p:cNvCxnSpPr>
            <a:cxnSpLocks/>
          </p:cNvCxnSpPr>
          <p:nvPr/>
        </p:nvCxnSpPr>
        <p:spPr>
          <a:xfrm>
            <a:off x="4754880" y="6133048"/>
            <a:ext cx="812087" cy="3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BB4908D-7624-4933-86B0-EE28884D5FC4}"/>
              </a:ext>
            </a:extLst>
          </p:cNvPr>
          <p:cNvSpPr txBox="1"/>
          <p:nvPr/>
        </p:nvSpPr>
        <p:spPr>
          <a:xfrm>
            <a:off x="5213928" y="6869983"/>
            <a:ext cx="29642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Available Rooms Returned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B2747D-1BCC-4EED-98CD-40FECC0A6677}"/>
              </a:ext>
            </a:extLst>
          </p:cNvPr>
          <p:cNvSpPr txBox="1"/>
          <p:nvPr/>
        </p:nvSpPr>
        <p:spPr>
          <a:xfrm>
            <a:off x="8650682" y="6851423"/>
            <a:ext cx="17413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Room Selected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733528-6526-4557-A9B7-83CD202BB24B}"/>
              </a:ext>
            </a:extLst>
          </p:cNvPr>
          <p:cNvSpPr/>
          <p:nvPr/>
        </p:nvSpPr>
        <p:spPr>
          <a:xfrm>
            <a:off x="9498112" y="6117368"/>
            <a:ext cx="1981924" cy="668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0BCC21-E3A4-497D-8310-FDF363A58394}"/>
              </a:ext>
            </a:extLst>
          </p:cNvPr>
          <p:cNvCxnSpPr>
            <a:cxnSpLocks/>
          </p:cNvCxnSpPr>
          <p:nvPr/>
        </p:nvCxnSpPr>
        <p:spPr>
          <a:xfrm>
            <a:off x="7487585" y="6117368"/>
            <a:ext cx="983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A9E376EC-B975-4F85-89EE-66AA131D84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1395" y="5196417"/>
            <a:ext cx="1920618" cy="166157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FA240B9-13C5-488B-95FC-4F2DD2E05D68}"/>
              </a:ext>
            </a:extLst>
          </p:cNvPr>
          <p:cNvSpPr txBox="1"/>
          <p:nvPr/>
        </p:nvSpPr>
        <p:spPr>
          <a:xfrm>
            <a:off x="1409760" y="6012727"/>
            <a:ext cx="14721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Make Reservation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FE9E8-743D-4B77-909E-AAD52F9CBE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3929" y="5270087"/>
            <a:ext cx="1808729" cy="13673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E38AAB-E033-4764-A30B-55E72B9207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6967" y="5254581"/>
            <a:ext cx="1920618" cy="15488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548D21-12EA-481B-A0AD-9EC310489BE9}"/>
              </a:ext>
            </a:extLst>
          </p:cNvPr>
          <p:cNvCxnSpPr>
            <a:cxnSpLocks/>
          </p:cNvCxnSpPr>
          <p:nvPr/>
        </p:nvCxnSpPr>
        <p:spPr>
          <a:xfrm>
            <a:off x="3737741" y="6642905"/>
            <a:ext cx="0" cy="59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02D3069-13BD-48AA-A4D3-8EA56DF4B0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30132" y="7234946"/>
            <a:ext cx="1139284" cy="11392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A73F22E-1FEC-4694-AF09-B05F71AD4F9E}"/>
              </a:ext>
            </a:extLst>
          </p:cNvPr>
          <p:cNvSpPr txBox="1"/>
          <p:nvPr/>
        </p:nvSpPr>
        <p:spPr>
          <a:xfrm>
            <a:off x="1724965" y="7481422"/>
            <a:ext cx="14721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Edit/Cancel Reservation</a:t>
            </a:r>
          </a:p>
        </p:txBody>
      </p:sp>
    </p:spTree>
    <p:extLst>
      <p:ext uri="{BB962C8B-B14F-4D97-AF65-F5344CB8AC3E}">
        <p14:creationId xmlns:p14="http://schemas.microsoft.com/office/powerpoint/2010/main" val="272002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C7A65AD-6569-454D-9CC8-0214F1E36789}"/>
              </a:ext>
            </a:extLst>
          </p:cNvPr>
          <p:cNvSpPr/>
          <p:nvPr/>
        </p:nvSpPr>
        <p:spPr>
          <a:xfrm>
            <a:off x="200868" y="632590"/>
            <a:ext cx="9289177" cy="1962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754B3-7BB5-4F9F-B163-C0875C009360}"/>
              </a:ext>
            </a:extLst>
          </p:cNvPr>
          <p:cNvSpPr txBox="1"/>
          <p:nvPr/>
        </p:nvSpPr>
        <p:spPr>
          <a:xfrm>
            <a:off x="165107" y="91076"/>
            <a:ext cx="493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ODOS Reservation Portal:  Persona &gt; Administrator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84FCD0-C59D-41CB-A67B-487C8CBA760E}"/>
              </a:ext>
            </a:extLst>
          </p:cNvPr>
          <p:cNvSpPr/>
          <p:nvPr/>
        </p:nvSpPr>
        <p:spPr>
          <a:xfrm>
            <a:off x="9639243" y="1074296"/>
            <a:ext cx="2339189" cy="912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Administrator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10B2F4-C151-43F4-94ED-D9FF2E626AE0}"/>
              </a:ext>
            </a:extLst>
          </p:cNvPr>
          <p:cNvSpPr txBox="1"/>
          <p:nvPr/>
        </p:nvSpPr>
        <p:spPr>
          <a:xfrm>
            <a:off x="1778541" y="782478"/>
            <a:ext cx="7476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 an Administrator, I shall be able to Add/Modify/Delete users, update available conference rooms, and change the Audio/Visual equipment list.</a:t>
            </a:r>
          </a:p>
          <a:p>
            <a:endParaRPr lang="en-US" sz="1600" dirty="0"/>
          </a:p>
          <a:p>
            <a:r>
              <a:rPr lang="en-US" sz="1600" dirty="0"/>
              <a:t>As a </a:t>
            </a:r>
            <a:r>
              <a:rPr lang="en-US" sz="1600" b="1" dirty="0"/>
              <a:t>Administrator, </a:t>
            </a:r>
            <a:r>
              <a:rPr lang="en-US" sz="1600" dirty="0"/>
              <a:t>I also have access to </a:t>
            </a:r>
            <a:r>
              <a:rPr lang="en-US" sz="1600"/>
              <a:t>the same features </a:t>
            </a:r>
            <a:r>
              <a:rPr lang="en-US" sz="1600" dirty="0"/>
              <a:t>and functionality of a </a:t>
            </a:r>
            <a:r>
              <a:rPr lang="en-US" sz="1600" b="1" dirty="0"/>
              <a:t>Reservation Manager</a:t>
            </a:r>
            <a:r>
              <a:rPr lang="en-US" sz="1600" dirty="0"/>
              <a:t>, and a </a:t>
            </a:r>
            <a:r>
              <a:rPr lang="en-US" sz="1600" b="1" dirty="0"/>
              <a:t>Requester.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85BD7-60A0-4C90-B498-5248B6E51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5" y="801936"/>
            <a:ext cx="1447800" cy="14573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6CCD869-47ED-4C43-8070-85BC22C14269}"/>
              </a:ext>
            </a:extLst>
          </p:cNvPr>
          <p:cNvSpPr txBox="1"/>
          <p:nvPr/>
        </p:nvSpPr>
        <p:spPr>
          <a:xfrm>
            <a:off x="5960983" y="5417189"/>
            <a:ext cx="13980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Edit and Delete Details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C089763-DAFD-41A1-94D5-C6EE5D3A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598" y="2992298"/>
            <a:ext cx="1547766" cy="106728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69E2C4F-DE2C-41E4-A143-F790D27CCE7F}"/>
              </a:ext>
            </a:extLst>
          </p:cNvPr>
          <p:cNvSpPr txBox="1"/>
          <p:nvPr/>
        </p:nvSpPr>
        <p:spPr>
          <a:xfrm>
            <a:off x="7359041" y="3209724"/>
            <a:ext cx="1398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User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A48A9-C68A-4717-BD74-A2B0D817DDDF}"/>
              </a:ext>
            </a:extLst>
          </p:cNvPr>
          <p:cNvSpPr txBox="1"/>
          <p:nvPr/>
        </p:nvSpPr>
        <p:spPr>
          <a:xfrm>
            <a:off x="2838746" y="8608989"/>
            <a:ext cx="1924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Edit Room Details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6BD572-BA6A-4EAD-8646-57246D010B4A}"/>
              </a:ext>
            </a:extLst>
          </p:cNvPr>
          <p:cNvCxnSpPr>
            <a:cxnSpLocks/>
          </p:cNvCxnSpPr>
          <p:nvPr/>
        </p:nvCxnSpPr>
        <p:spPr>
          <a:xfrm>
            <a:off x="4762797" y="3483379"/>
            <a:ext cx="873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8FB98CF-6358-4AB3-AABB-6231EF371FBD}"/>
              </a:ext>
            </a:extLst>
          </p:cNvPr>
          <p:cNvSpPr txBox="1"/>
          <p:nvPr/>
        </p:nvSpPr>
        <p:spPr>
          <a:xfrm>
            <a:off x="3079555" y="4226703"/>
            <a:ext cx="16832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Manage Account Users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0FE607-C2DD-47C5-8DB1-DF608BAEDC6D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769434" y="6727339"/>
            <a:ext cx="0" cy="66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77F72E8-62DC-492F-AA82-7BFA84FC0AD6}"/>
              </a:ext>
            </a:extLst>
          </p:cNvPr>
          <p:cNvSpPr txBox="1"/>
          <p:nvPr/>
        </p:nvSpPr>
        <p:spPr>
          <a:xfrm>
            <a:off x="886959" y="5536145"/>
            <a:ext cx="170920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Manage Conference Rooms and Availability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6A92BAF-9564-4D7F-8A5D-DCD04265D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95" y="3429574"/>
            <a:ext cx="1616058" cy="92829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EBF17A-CC4D-42A6-98D0-3DC3B3FFA3D8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433724" y="4357868"/>
            <a:ext cx="1354191" cy="138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A12A22D-A9A9-4FED-A008-38BE6A5738F1}"/>
              </a:ext>
            </a:extLst>
          </p:cNvPr>
          <p:cNvSpPr txBox="1"/>
          <p:nvPr/>
        </p:nvSpPr>
        <p:spPr>
          <a:xfrm>
            <a:off x="481845" y="2971788"/>
            <a:ext cx="19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Login/Entry Screen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56FE2B-82EA-4B82-BAF0-0403C786883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41753" y="3676325"/>
            <a:ext cx="877805" cy="4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02DDDD8-562B-44E2-B013-410E3C988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070" y="5541795"/>
            <a:ext cx="1986727" cy="1185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BA70C9-791E-4A0F-920C-7C2608EED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4486" y="7448781"/>
            <a:ext cx="1466885" cy="1116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0E8764-8595-46FD-A807-E66F27E18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8127" y="4310483"/>
            <a:ext cx="1602029" cy="10662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51EBCB-8596-4198-B7A1-D09BDACC6618}"/>
              </a:ext>
            </a:extLst>
          </p:cNvPr>
          <p:cNvCxnSpPr>
            <a:cxnSpLocks/>
          </p:cNvCxnSpPr>
          <p:nvPr/>
        </p:nvCxnSpPr>
        <p:spPr>
          <a:xfrm>
            <a:off x="4814443" y="3893721"/>
            <a:ext cx="944292" cy="70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64A49AA-5766-428E-B3F5-9B01BF70CE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9558" y="3230017"/>
            <a:ext cx="1701326" cy="9893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08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354</Words>
  <Application>Microsoft Office PowerPoint</Application>
  <PresentationFormat>Ledger Paper (11x17 in)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Kraemer, Theresa (US)</dc:creator>
  <cp:lastModifiedBy>Kraemer, Theresa (US)</cp:lastModifiedBy>
  <cp:revision>2</cp:revision>
  <cp:lastPrinted>2018-04-18T22:02:10Z</cp:lastPrinted>
  <dcterms:created xsi:type="dcterms:W3CDTF">2018-04-17T19:39:44Z</dcterms:created>
  <dcterms:modified xsi:type="dcterms:W3CDTF">2018-04-19T22:18:16Z</dcterms:modified>
</cp:coreProperties>
</file>