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12179300" cy="9134475" type="ledger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3" userDrawn="1">
          <p15:clr>
            <a:srgbClr val="A4A3A4"/>
          </p15:clr>
        </p15:guide>
        <p15:guide id="2" pos="3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2194"/>
      </p:cViewPr>
      <p:guideLst>
        <p:guide orient="horz" pos="2853"/>
        <p:guide pos="3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emer, Theresa (US)" userId="56067e25-9dc5-4215-88ef-5f7306f019c5" providerId="ADAL" clId="{BA1F1DEF-EFCB-488E-B870-4ACF68C59484}"/>
    <pc:docChg chg="delSld modSld">
      <pc:chgData name="Kraemer, Theresa (US)" userId="56067e25-9dc5-4215-88ef-5f7306f019c5" providerId="ADAL" clId="{BA1F1DEF-EFCB-488E-B870-4ACF68C59484}" dt="2018-04-20T17:03:18.411" v="28" actId="1076"/>
      <pc:docMkLst>
        <pc:docMk/>
      </pc:docMkLst>
      <pc:sldChg chg="del">
        <pc:chgData name="Kraemer, Theresa (US)" userId="56067e25-9dc5-4215-88ef-5f7306f019c5" providerId="ADAL" clId="{BA1F1DEF-EFCB-488E-B870-4ACF68C59484}" dt="2018-04-20T17:02:03.706" v="1" actId="2696"/>
        <pc:sldMkLst>
          <pc:docMk/>
          <pc:sldMk cId="2720027347" sldId="259"/>
        </pc:sldMkLst>
      </pc:sldChg>
      <pc:sldChg chg="del">
        <pc:chgData name="Kraemer, Theresa (US)" userId="56067e25-9dc5-4215-88ef-5f7306f019c5" providerId="ADAL" clId="{BA1F1DEF-EFCB-488E-B870-4ACF68C59484}" dt="2018-04-20T17:02:03.256" v="0" actId="2696"/>
        <pc:sldMkLst>
          <pc:docMk/>
          <pc:sldMk cId="817051787" sldId="260"/>
        </pc:sldMkLst>
      </pc:sldChg>
      <pc:sldChg chg="del">
        <pc:chgData name="Kraemer, Theresa (US)" userId="56067e25-9dc5-4215-88ef-5f7306f019c5" providerId="ADAL" clId="{BA1F1DEF-EFCB-488E-B870-4ACF68C59484}" dt="2018-04-20T17:02:04.162" v="2" actId="2696"/>
        <pc:sldMkLst>
          <pc:docMk/>
          <pc:sldMk cId="3714082139" sldId="261"/>
        </pc:sldMkLst>
      </pc:sldChg>
      <pc:sldChg chg="addSp modSp">
        <pc:chgData name="Kraemer, Theresa (US)" userId="56067e25-9dc5-4215-88ef-5f7306f019c5" providerId="ADAL" clId="{BA1F1DEF-EFCB-488E-B870-4ACF68C59484}" dt="2018-04-20T17:03:18.411" v="28" actId="1076"/>
        <pc:sldMkLst>
          <pc:docMk/>
          <pc:sldMk cId="437089613" sldId="262"/>
        </pc:sldMkLst>
        <pc:spChg chg="mod">
          <ac:chgData name="Kraemer, Theresa (US)" userId="56067e25-9dc5-4215-88ef-5f7306f019c5" providerId="ADAL" clId="{BA1F1DEF-EFCB-488E-B870-4ACF68C59484}" dt="2018-04-20T17:02:59.923" v="24" actId="14100"/>
          <ac:spMkLst>
            <pc:docMk/>
            <pc:sldMk cId="437089613" sldId="262"/>
            <ac:spMk id="19" creationId="{35D33A6A-6BC4-4F39-A729-F99FD56D7E2E}"/>
          </ac:spMkLst>
        </pc:spChg>
        <pc:spChg chg="mod">
          <ac:chgData name="Kraemer, Theresa (US)" userId="56067e25-9dc5-4215-88ef-5f7306f019c5" providerId="ADAL" clId="{BA1F1DEF-EFCB-488E-B870-4ACF68C59484}" dt="2018-04-20T17:02:36.289" v="11" actId="1076"/>
          <ac:spMkLst>
            <pc:docMk/>
            <pc:sldMk cId="437089613" sldId="262"/>
            <ac:spMk id="86" creationId="{EF125943-A10A-44AC-9E8D-B647005CE706}"/>
          </ac:spMkLst>
        </pc:spChg>
        <pc:spChg chg="add mod">
          <ac:chgData name="Kraemer, Theresa (US)" userId="56067e25-9dc5-4215-88ef-5f7306f019c5" providerId="ADAL" clId="{BA1F1DEF-EFCB-488E-B870-4ACF68C59484}" dt="2018-04-20T17:03:18.411" v="28" actId="1076"/>
          <ac:spMkLst>
            <pc:docMk/>
            <pc:sldMk cId="437089613" sldId="262"/>
            <ac:spMk id="122" creationId="{DAD49165-DDDE-44A6-BDE7-FBB906A535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32-6D83-4BD8-9025-DDED73846B5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481B4B-41EE-4F6A-9D9E-58037711C4A2}"/>
              </a:ext>
            </a:extLst>
          </p:cNvPr>
          <p:cNvSpPr/>
          <p:nvPr/>
        </p:nvSpPr>
        <p:spPr>
          <a:xfrm>
            <a:off x="9612378" y="4821362"/>
            <a:ext cx="1476141" cy="948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7CA148-3BCB-4E6D-85D7-083579C75CD8}"/>
              </a:ext>
            </a:extLst>
          </p:cNvPr>
          <p:cNvSpPr/>
          <p:nvPr/>
        </p:nvSpPr>
        <p:spPr>
          <a:xfrm>
            <a:off x="4939843" y="8245772"/>
            <a:ext cx="301686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C641DEC-6F8E-438B-B516-F687805CE163}"/>
              </a:ext>
            </a:extLst>
          </p:cNvPr>
          <p:cNvSpPr/>
          <p:nvPr/>
        </p:nvSpPr>
        <p:spPr>
          <a:xfrm>
            <a:off x="4939843" y="7698690"/>
            <a:ext cx="301686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CAA47-1BFC-4911-BDBA-21D5D2CBF750}"/>
              </a:ext>
            </a:extLst>
          </p:cNvPr>
          <p:cNvSpPr/>
          <p:nvPr/>
        </p:nvSpPr>
        <p:spPr>
          <a:xfrm>
            <a:off x="310388" y="672774"/>
            <a:ext cx="3279648" cy="180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B8754-32D0-4B16-9961-6A3E67AAD4B0}"/>
              </a:ext>
            </a:extLst>
          </p:cNvPr>
          <p:cNvSpPr/>
          <p:nvPr/>
        </p:nvSpPr>
        <p:spPr>
          <a:xfrm>
            <a:off x="4182490" y="423744"/>
            <a:ext cx="2150111" cy="180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87176-DA48-4D55-9A85-7EB63F88F9D5}"/>
              </a:ext>
            </a:extLst>
          </p:cNvPr>
          <p:cNvSpPr/>
          <p:nvPr/>
        </p:nvSpPr>
        <p:spPr>
          <a:xfrm>
            <a:off x="6948293" y="492972"/>
            <a:ext cx="2706624" cy="3209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7254E-7AAE-41E3-B960-5C4BF4E15408}"/>
              </a:ext>
            </a:extLst>
          </p:cNvPr>
          <p:cNvSpPr/>
          <p:nvPr/>
        </p:nvSpPr>
        <p:spPr>
          <a:xfrm>
            <a:off x="164826" y="3364838"/>
            <a:ext cx="3279648" cy="3461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69609-6E07-4731-B1D0-4377EDAD2C61}"/>
              </a:ext>
            </a:extLst>
          </p:cNvPr>
          <p:cNvSpPr/>
          <p:nvPr/>
        </p:nvSpPr>
        <p:spPr>
          <a:xfrm>
            <a:off x="4145280" y="4320254"/>
            <a:ext cx="2523744" cy="2907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304A3-BE47-45EF-8E61-845C01F700DF}"/>
              </a:ext>
            </a:extLst>
          </p:cNvPr>
          <p:cNvSpPr/>
          <p:nvPr/>
        </p:nvSpPr>
        <p:spPr>
          <a:xfrm>
            <a:off x="6878829" y="4567237"/>
            <a:ext cx="2523744" cy="1906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B49D-CE15-48CE-989B-979FB18DEB63}"/>
              </a:ext>
            </a:extLst>
          </p:cNvPr>
          <p:cNvSpPr/>
          <p:nvPr/>
        </p:nvSpPr>
        <p:spPr>
          <a:xfrm>
            <a:off x="10107168" y="1146048"/>
            <a:ext cx="1761744" cy="241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DF4D7-4486-4BD8-AE21-89CAA089C703}"/>
              </a:ext>
            </a:extLst>
          </p:cNvPr>
          <p:cNvSpPr/>
          <p:nvPr/>
        </p:nvSpPr>
        <p:spPr>
          <a:xfrm>
            <a:off x="1369564" y="7276065"/>
            <a:ext cx="1450848" cy="849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D2FD8-9A6C-4B8C-B7E0-63C9F9CB3691}"/>
              </a:ext>
            </a:extLst>
          </p:cNvPr>
          <p:cNvSpPr/>
          <p:nvPr/>
        </p:nvSpPr>
        <p:spPr>
          <a:xfrm>
            <a:off x="10576583" y="3881505"/>
            <a:ext cx="987552" cy="405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CAC49-46CF-497D-9929-A1AFC64BC608}"/>
              </a:ext>
            </a:extLst>
          </p:cNvPr>
          <p:cNvSpPr txBox="1"/>
          <p:nvPr/>
        </p:nvSpPr>
        <p:spPr>
          <a:xfrm>
            <a:off x="935592" y="231818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FBE3F-8C7D-409F-BD27-7089AA238B53}"/>
              </a:ext>
            </a:extLst>
          </p:cNvPr>
          <p:cNvSpPr txBox="1"/>
          <p:nvPr/>
        </p:nvSpPr>
        <p:spPr>
          <a:xfrm>
            <a:off x="448296" y="719211"/>
            <a:ext cx="217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SCRGT ODOS Reservation Portal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759CE-D8F8-4565-BB79-B2FC7995B020}"/>
              </a:ext>
            </a:extLst>
          </p:cNvPr>
          <p:cNvSpPr txBox="1"/>
          <p:nvPr/>
        </p:nvSpPr>
        <p:spPr>
          <a:xfrm>
            <a:off x="73151" y="1398146"/>
            <a:ext cx="7952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GitHub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33A6A-6BC4-4F39-A729-F99FD56D7E2E}"/>
              </a:ext>
            </a:extLst>
          </p:cNvPr>
          <p:cNvSpPr/>
          <p:nvPr/>
        </p:nvSpPr>
        <p:spPr>
          <a:xfrm>
            <a:off x="2070136" y="1178702"/>
            <a:ext cx="1357403" cy="1031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63F7D0-225E-4EAD-A64C-FCDC930B0EFA}"/>
              </a:ext>
            </a:extLst>
          </p:cNvPr>
          <p:cNvSpPr/>
          <p:nvPr/>
        </p:nvSpPr>
        <p:spPr>
          <a:xfrm>
            <a:off x="773810" y="1146048"/>
            <a:ext cx="1134618" cy="1031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  <a:endParaRPr lang="en-US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ED3D8-F510-4C84-87DB-CBF048947097}"/>
              </a:ext>
            </a:extLst>
          </p:cNvPr>
          <p:cNvSpPr/>
          <p:nvPr/>
        </p:nvSpPr>
        <p:spPr>
          <a:xfrm>
            <a:off x="1479402" y="1562508"/>
            <a:ext cx="342348" cy="7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D82D43-AD43-4F76-82E4-2108CB379BDE}"/>
              </a:ext>
            </a:extLst>
          </p:cNvPr>
          <p:cNvSpPr/>
          <p:nvPr/>
        </p:nvSpPr>
        <p:spPr>
          <a:xfrm>
            <a:off x="1479402" y="1712424"/>
            <a:ext cx="342348" cy="7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3F0E01-934B-43A9-AE2C-6117F3DB692A}"/>
              </a:ext>
            </a:extLst>
          </p:cNvPr>
          <p:cNvCxnSpPr>
            <a:cxnSpLocks/>
          </p:cNvCxnSpPr>
          <p:nvPr/>
        </p:nvCxnSpPr>
        <p:spPr>
          <a:xfrm>
            <a:off x="849375" y="2477190"/>
            <a:ext cx="0" cy="88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B8F88-A079-498A-8DB0-84B161E7F78D}"/>
              </a:ext>
            </a:extLst>
          </p:cNvPr>
          <p:cNvSpPr txBox="1"/>
          <p:nvPr/>
        </p:nvSpPr>
        <p:spPr>
          <a:xfrm>
            <a:off x="875283" y="2724373"/>
            <a:ext cx="1945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Administrator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8D72E-A65D-4CC9-9F75-637CBC479757}"/>
              </a:ext>
            </a:extLst>
          </p:cNvPr>
          <p:cNvSpPr txBox="1"/>
          <p:nvPr/>
        </p:nvSpPr>
        <p:spPr>
          <a:xfrm>
            <a:off x="1981200" y="3364838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Name, logout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73D5DD-945D-4CC2-BA6C-E3190BD013CB}"/>
              </a:ext>
            </a:extLst>
          </p:cNvPr>
          <p:cNvCxnSpPr/>
          <p:nvPr/>
        </p:nvCxnSpPr>
        <p:spPr>
          <a:xfrm>
            <a:off x="176848" y="3718559"/>
            <a:ext cx="327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5991B5-1900-4A2B-A6B4-0A34B8C6AF2F}"/>
              </a:ext>
            </a:extLst>
          </p:cNvPr>
          <p:cNvCxnSpPr/>
          <p:nvPr/>
        </p:nvCxnSpPr>
        <p:spPr>
          <a:xfrm>
            <a:off x="1090782" y="3742511"/>
            <a:ext cx="0" cy="294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5C134E-9E20-471D-868C-A68908C1A192}"/>
              </a:ext>
            </a:extLst>
          </p:cNvPr>
          <p:cNvSpPr txBox="1"/>
          <p:nvPr/>
        </p:nvSpPr>
        <p:spPr>
          <a:xfrm>
            <a:off x="174752" y="3718559"/>
            <a:ext cx="861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Users</a:t>
            </a:r>
          </a:p>
          <a:p>
            <a:endParaRPr lang="en-US" sz="1600" dirty="0"/>
          </a:p>
          <a:p>
            <a:r>
              <a:rPr lang="en-US" sz="1600" dirty="0"/>
              <a:t>A/V List</a:t>
            </a:r>
          </a:p>
          <a:p>
            <a:endParaRPr lang="en-US" sz="1600" dirty="0"/>
          </a:p>
          <a:p>
            <a:r>
              <a:rPr lang="en-US" sz="1600" dirty="0" err="1"/>
              <a:t>Conf</a:t>
            </a:r>
            <a:r>
              <a:rPr lang="en-US" sz="1600" dirty="0"/>
              <a:t> Rooms</a:t>
            </a:r>
          </a:p>
          <a:p>
            <a:endParaRPr lang="en-US" sz="1600" dirty="0"/>
          </a:p>
          <a:p>
            <a:r>
              <a:rPr lang="en-US" sz="1600" dirty="0"/>
              <a:t>Reserve Room</a:t>
            </a:r>
          </a:p>
          <a:p>
            <a:endParaRPr lang="en-US" sz="1600" dirty="0"/>
          </a:p>
          <a:p>
            <a:r>
              <a:rPr lang="en-US" sz="1600" dirty="0"/>
              <a:t>Detail Report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FFB36-BF8E-4607-BFAE-934F5E696DD5}"/>
              </a:ext>
            </a:extLst>
          </p:cNvPr>
          <p:cNvSpPr/>
          <p:nvPr/>
        </p:nvSpPr>
        <p:spPr>
          <a:xfrm>
            <a:off x="1295400" y="4023360"/>
            <a:ext cx="1906005" cy="73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82FC8A-880F-4B09-BE94-4DFC87235A1B}"/>
              </a:ext>
            </a:extLst>
          </p:cNvPr>
          <p:cNvCxnSpPr/>
          <p:nvPr/>
        </p:nvCxnSpPr>
        <p:spPr>
          <a:xfrm>
            <a:off x="1295400" y="5160454"/>
            <a:ext cx="1906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A715CA-F2A8-42E1-B7A1-7A2D47AC7BA2}"/>
              </a:ext>
            </a:extLst>
          </p:cNvPr>
          <p:cNvCxnSpPr/>
          <p:nvPr/>
        </p:nvCxnSpPr>
        <p:spPr>
          <a:xfrm>
            <a:off x="1295400" y="5460491"/>
            <a:ext cx="1906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CB1C6F-AA9D-496E-B8C9-8D7B1A3E8AD4}"/>
              </a:ext>
            </a:extLst>
          </p:cNvPr>
          <p:cNvCxnSpPr/>
          <p:nvPr/>
        </p:nvCxnSpPr>
        <p:spPr>
          <a:xfrm>
            <a:off x="1295400" y="5811011"/>
            <a:ext cx="1906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2FD58F-B997-477D-95E4-35955DA94EF8}"/>
              </a:ext>
            </a:extLst>
          </p:cNvPr>
          <p:cNvCxnSpPr/>
          <p:nvPr/>
        </p:nvCxnSpPr>
        <p:spPr>
          <a:xfrm>
            <a:off x="1281436" y="6146291"/>
            <a:ext cx="1906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8BDE8C-618C-4A9C-ADED-0DE2B2017073}"/>
              </a:ext>
            </a:extLst>
          </p:cNvPr>
          <p:cNvCxnSpPr/>
          <p:nvPr/>
        </p:nvCxnSpPr>
        <p:spPr>
          <a:xfrm>
            <a:off x="1295400" y="6473951"/>
            <a:ext cx="1906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976D4F-E988-4675-9BFE-16AAE32D120E}"/>
              </a:ext>
            </a:extLst>
          </p:cNvPr>
          <p:cNvCxnSpPr>
            <a:cxnSpLocks/>
          </p:cNvCxnSpPr>
          <p:nvPr/>
        </p:nvCxnSpPr>
        <p:spPr>
          <a:xfrm>
            <a:off x="2083303" y="6634566"/>
            <a:ext cx="0" cy="88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C6689A-8F2A-4B78-9F61-ABAC9BD3C35D}"/>
              </a:ext>
            </a:extLst>
          </p:cNvPr>
          <p:cNvCxnSpPr>
            <a:cxnSpLocks/>
          </p:cNvCxnSpPr>
          <p:nvPr/>
        </p:nvCxnSpPr>
        <p:spPr>
          <a:xfrm>
            <a:off x="3261360" y="3934647"/>
            <a:ext cx="63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3870C2-D894-4CA3-AB4F-AAF5798DA2C4}"/>
              </a:ext>
            </a:extLst>
          </p:cNvPr>
          <p:cNvSpPr txBox="1"/>
          <p:nvPr/>
        </p:nvSpPr>
        <p:spPr>
          <a:xfrm>
            <a:off x="3962401" y="3742511"/>
            <a:ext cx="777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2FC110-48A4-4A3B-832F-6004605BFD82}"/>
              </a:ext>
            </a:extLst>
          </p:cNvPr>
          <p:cNvSpPr/>
          <p:nvPr/>
        </p:nvSpPr>
        <p:spPr>
          <a:xfrm>
            <a:off x="3706876" y="4086988"/>
            <a:ext cx="1155722" cy="3981034"/>
          </a:xfrm>
          <a:custGeom>
            <a:avLst/>
            <a:gdLst>
              <a:gd name="connsiteX0" fmla="*/ 119597 w 1155722"/>
              <a:gd name="connsiteY0" fmla="*/ 0 h 3981034"/>
              <a:gd name="connsiteX1" fmla="*/ 81497 w 1155722"/>
              <a:gd name="connsiteY1" fmla="*/ 3619500 h 3981034"/>
              <a:gd name="connsiteX2" fmla="*/ 1049237 w 1155722"/>
              <a:gd name="connsiteY2" fmla="*/ 3878580 h 3981034"/>
              <a:gd name="connsiteX3" fmla="*/ 1087337 w 1155722"/>
              <a:gd name="connsiteY3" fmla="*/ 3848100 h 398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722" h="3981034">
                <a:moveTo>
                  <a:pt x="119597" y="0"/>
                </a:moveTo>
                <a:cubicBezTo>
                  <a:pt x="23077" y="1486535"/>
                  <a:pt x="-73443" y="2973070"/>
                  <a:pt x="81497" y="3619500"/>
                </a:cubicBezTo>
                <a:cubicBezTo>
                  <a:pt x="236437" y="4265930"/>
                  <a:pt x="881597" y="3840480"/>
                  <a:pt x="1049237" y="3878580"/>
                </a:cubicBezTo>
                <a:cubicBezTo>
                  <a:pt x="1216877" y="3916680"/>
                  <a:pt x="1152107" y="3882390"/>
                  <a:pt x="1087337" y="3848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7FE8D6-0274-4AE8-97D6-499DE533200D}"/>
              </a:ext>
            </a:extLst>
          </p:cNvPr>
          <p:cNvSpPr txBox="1"/>
          <p:nvPr/>
        </p:nvSpPr>
        <p:spPr>
          <a:xfrm>
            <a:off x="4939843" y="7689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C93805-9A53-400E-807C-E20198B67547}"/>
              </a:ext>
            </a:extLst>
          </p:cNvPr>
          <p:cNvSpPr txBox="1"/>
          <p:nvPr/>
        </p:nvSpPr>
        <p:spPr>
          <a:xfrm>
            <a:off x="4939843" y="825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D71E14-F16F-4FE6-AE38-AD187E8ED71E}"/>
              </a:ext>
            </a:extLst>
          </p:cNvPr>
          <p:cNvSpPr txBox="1"/>
          <p:nvPr/>
        </p:nvSpPr>
        <p:spPr>
          <a:xfrm>
            <a:off x="7419575" y="146219"/>
            <a:ext cx="15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 Room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DD1582-2A12-4B26-8F54-4D45A488AF66}"/>
              </a:ext>
            </a:extLst>
          </p:cNvPr>
          <p:cNvSpPr txBox="1"/>
          <p:nvPr/>
        </p:nvSpPr>
        <p:spPr>
          <a:xfrm>
            <a:off x="4939843" y="450671"/>
            <a:ext cx="1333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Name, logout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58E75B-1E1C-4798-A4C0-1834F8F01E6E}"/>
              </a:ext>
            </a:extLst>
          </p:cNvPr>
          <p:cNvCxnSpPr>
            <a:cxnSpLocks/>
          </p:cNvCxnSpPr>
          <p:nvPr/>
        </p:nvCxnSpPr>
        <p:spPr>
          <a:xfrm>
            <a:off x="4182490" y="857710"/>
            <a:ext cx="2150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BAC4B33-2096-431E-B289-B1FF39BAFC5A}"/>
              </a:ext>
            </a:extLst>
          </p:cNvPr>
          <p:cNvSpPr txBox="1"/>
          <p:nvPr/>
        </p:nvSpPr>
        <p:spPr>
          <a:xfrm>
            <a:off x="4181349" y="898871"/>
            <a:ext cx="861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  <a:p>
            <a:r>
              <a:rPr lang="en-US" sz="1600" dirty="0"/>
              <a:t>Dash</a:t>
            </a:r>
          </a:p>
          <a:p>
            <a:endParaRPr lang="en-US" sz="1600" dirty="0"/>
          </a:p>
          <a:p>
            <a:r>
              <a:rPr lang="en-US" sz="1600" dirty="0"/>
              <a:t>Report</a:t>
            </a:r>
          </a:p>
          <a:p>
            <a:r>
              <a:rPr lang="en-US" sz="1600" dirty="0"/>
              <a:t>Detail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498330-37E5-4C71-864D-7283CAEBC3DA}"/>
              </a:ext>
            </a:extLst>
          </p:cNvPr>
          <p:cNvCxnSpPr>
            <a:cxnSpLocks/>
          </p:cNvCxnSpPr>
          <p:nvPr/>
        </p:nvCxnSpPr>
        <p:spPr>
          <a:xfrm flipH="1">
            <a:off x="4939843" y="898871"/>
            <a:ext cx="1122" cy="132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2AFF2C-9FD2-41EF-826C-2484C962D86E}"/>
              </a:ext>
            </a:extLst>
          </p:cNvPr>
          <p:cNvCxnSpPr>
            <a:cxnSpLocks/>
          </p:cNvCxnSpPr>
          <p:nvPr/>
        </p:nvCxnSpPr>
        <p:spPr>
          <a:xfrm>
            <a:off x="5039125" y="1164544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763B21-88A1-46EB-AE94-2A12D84F6D5A}"/>
              </a:ext>
            </a:extLst>
          </p:cNvPr>
          <p:cNvCxnSpPr>
            <a:cxnSpLocks/>
          </p:cNvCxnSpPr>
          <p:nvPr/>
        </p:nvCxnSpPr>
        <p:spPr>
          <a:xfrm>
            <a:off x="5038903" y="1389210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99BAE7-11AC-4F64-8BD7-1E22A637702A}"/>
              </a:ext>
            </a:extLst>
          </p:cNvPr>
          <p:cNvCxnSpPr>
            <a:cxnSpLocks/>
          </p:cNvCxnSpPr>
          <p:nvPr/>
        </p:nvCxnSpPr>
        <p:spPr>
          <a:xfrm>
            <a:off x="5046745" y="1601131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699EDD-FB60-42A7-BC33-68114AC4EB98}"/>
              </a:ext>
            </a:extLst>
          </p:cNvPr>
          <p:cNvCxnSpPr>
            <a:cxnSpLocks/>
          </p:cNvCxnSpPr>
          <p:nvPr/>
        </p:nvCxnSpPr>
        <p:spPr>
          <a:xfrm>
            <a:off x="5089417" y="1883071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A22462-DAFD-4550-B35B-7667FA9C1963}"/>
              </a:ext>
            </a:extLst>
          </p:cNvPr>
          <p:cNvSpPr txBox="1"/>
          <p:nvPr/>
        </p:nvSpPr>
        <p:spPr>
          <a:xfrm>
            <a:off x="7512665" y="4665332"/>
            <a:ext cx="10640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User form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D06168-2E0E-40EC-823A-C09470BE493C}"/>
              </a:ext>
            </a:extLst>
          </p:cNvPr>
          <p:cNvSpPr txBox="1"/>
          <p:nvPr/>
        </p:nvSpPr>
        <p:spPr>
          <a:xfrm>
            <a:off x="4839048" y="4900722"/>
            <a:ext cx="7675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BCC0FE-2E81-4AD3-AFB4-B09675116768}"/>
              </a:ext>
            </a:extLst>
          </p:cNvPr>
          <p:cNvCxnSpPr>
            <a:cxnSpLocks/>
          </p:cNvCxnSpPr>
          <p:nvPr/>
        </p:nvCxnSpPr>
        <p:spPr>
          <a:xfrm flipH="1">
            <a:off x="4456919" y="5268520"/>
            <a:ext cx="550307" cy="54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94A953-8496-4CAA-A17C-C485521E24D7}"/>
              </a:ext>
            </a:extLst>
          </p:cNvPr>
          <p:cNvSpPr txBox="1"/>
          <p:nvPr/>
        </p:nvSpPr>
        <p:spPr>
          <a:xfrm>
            <a:off x="4181349" y="5868624"/>
            <a:ext cx="777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Report</a:t>
            </a:r>
          </a:p>
          <a:p>
            <a:pPr algn="ctr"/>
            <a:r>
              <a:rPr lang="en-US" sz="1600" dirty="0" err="1"/>
              <a:t>mgr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692A7C-3DA4-48AC-AC66-A11EECE6A308}"/>
              </a:ext>
            </a:extLst>
          </p:cNvPr>
          <p:cNvSpPr txBox="1"/>
          <p:nvPr/>
        </p:nvSpPr>
        <p:spPr>
          <a:xfrm>
            <a:off x="5064998" y="6038184"/>
            <a:ext cx="777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admin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CF1D7F-F663-44B6-A239-62C28F601924}"/>
              </a:ext>
            </a:extLst>
          </p:cNvPr>
          <p:cNvSpPr txBox="1"/>
          <p:nvPr/>
        </p:nvSpPr>
        <p:spPr>
          <a:xfrm>
            <a:off x="4817917" y="5660757"/>
            <a:ext cx="777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panel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50ECFD-A530-4E4C-A982-0A6A27AA5CA2}"/>
              </a:ext>
            </a:extLst>
          </p:cNvPr>
          <p:cNvSpPr txBox="1"/>
          <p:nvPr/>
        </p:nvSpPr>
        <p:spPr>
          <a:xfrm>
            <a:off x="5822656" y="5811011"/>
            <a:ext cx="777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CA21F-3CD5-414E-9D15-F5210D16C44D}"/>
              </a:ext>
            </a:extLst>
          </p:cNvPr>
          <p:cNvCxnSpPr>
            <a:cxnSpLocks/>
          </p:cNvCxnSpPr>
          <p:nvPr/>
        </p:nvCxnSpPr>
        <p:spPr>
          <a:xfrm flipH="1">
            <a:off x="5088656" y="5259342"/>
            <a:ext cx="36344" cy="50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C2AFC6-8D7B-4661-A8C0-361C1B5D4F9F}"/>
              </a:ext>
            </a:extLst>
          </p:cNvPr>
          <p:cNvCxnSpPr>
            <a:cxnSpLocks/>
          </p:cNvCxnSpPr>
          <p:nvPr/>
        </p:nvCxnSpPr>
        <p:spPr>
          <a:xfrm>
            <a:off x="5326038" y="5242053"/>
            <a:ext cx="328054" cy="75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B4F10B-0220-4EDE-9DA2-6771DD74B161}"/>
              </a:ext>
            </a:extLst>
          </p:cNvPr>
          <p:cNvCxnSpPr>
            <a:cxnSpLocks/>
          </p:cNvCxnSpPr>
          <p:nvPr/>
        </p:nvCxnSpPr>
        <p:spPr>
          <a:xfrm>
            <a:off x="5407152" y="5158874"/>
            <a:ext cx="864067" cy="64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F125943-A10A-44AC-9E8D-B647005CE706}"/>
              </a:ext>
            </a:extLst>
          </p:cNvPr>
          <p:cNvSpPr txBox="1"/>
          <p:nvPr/>
        </p:nvSpPr>
        <p:spPr>
          <a:xfrm>
            <a:off x="4648168" y="6689544"/>
            <a:ext cx="1493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(update/delete)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42AFFF-74CB-4469-AC8C-E05500532B94}"/>
              </a:ext>
            </a:extLst>
          </p:cNvPr>
          <p:cNvSpPr txBox="1"/>
          <p:nvPr/>
        </p:nvSpPr>
        <p:spPr>
          <a:xfrm>
            <a:off x="4659655" y="4359044"/>
            <a:ext cx="14299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Add Users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D593A1-9168-4DD7-AA05-7DBFE53D17CC}"/>
              </a:ext>
            </a:extLst>
          </p:cNvPr>
          <p:cNvSpPr txBox="1"/>
          <p:nvPr/>
        </p:nvSpPr>
        <p:spPr>
          <a:xfrm>
            <a:off x="6980663" y="5147312"/>
            <a:ext cx="10640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Role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FA242E-8816-4350-8A2A-0BB3B37C056D}"/>
              </a:ext>
            </a:extLst>
          </p:cNvPr>
          <p:cNvSpPr txBox="1"/>
          <p:nvPr/>
        </p:nvSpPr>
        <p:spPr>
          <a:xfrm>
            <a:off x="7001088" y="5663901"/>
            <a:ext cx="10640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Fields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D8F9B4-A834-438C-96E5-6695C9F45E79}"/>
              </a:ext>
            </a:extLst>
          </p:cNvPr>
          <p:cNvCxnSpPr>
            <a:cxnSpLocks/>
          </p:cNvCxnSpPr>
          <p:nvPr/>
        </p:nvCxnSpPr>
        <p:spPr>
          <a:xfrm>
            <a:off x="9185943" y="5308912"/>
            <a:ext cx="63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8C31D11-FC65-435B-B8DA-6C0F824CE3E3}"/>
              </a:ext>
            </a:extLst>
          </p:cNvPr>
          <p:cNvSpPr txBox="1"/>
          <p:nvPr/>
        </p:nvSpPr>
        <p:spPr>
          <a:xfrm>
            <a:off x="6878829" y="6523471"/>
            <a:ext cx="144221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ROE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Panel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Admin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Report </a:t>
            </a:r>
            <a:r>
              <a:rPr lang="en-US" sz="1600" dirty="0" err="1"/>
              <a:t>Mgr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/>
              <a:t>Role - User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93C160-42F6-4C2A-B608-157B400BD9E4}"/>
              </a:ext>
            </a:extLst>
          </p:cNvPr>
          <p:cNvSpPr txBox="1"/>
          <p:nvPr/>
        </p:nvSpPr>
        <p:spPr>
          <a:xfrm>
            <a:off x="9666607" y="4846951"/>
            <a:ext cx="14037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Update </a:t>
            </a:r>
            <a:r>
              <a:rPr lang="en-US" sz="1600" dirty="0" err="1"/>
              <a:t>dtbase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lookup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56553B-E113-47F9-BC3A-9EEAE71CB5B0}"/>
              </a:ext>
            </a:extLst>
          </p:cNvPr>
          <p:cNvSpPr/>
          <p:nvPr/>
        </p:nvSpPr>
        <p:spPr>
          <a:xfrm>
            <a:off x="9546229" y="6874777"/>
            <a:ext cx="2150111" cy="180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8F6D09-27A5-44BD-9E3F-385111865A63}"/>
              </a:ext>
            </a:extLst>
          </p:cNvPr>
          <p:cNvSpPr txBox="1"/>
          <p:nvPr/>
        </p:nvSpPr>
        <p:spPr>
          <a:xfrm>
            <a:off x="9631680" y="6446597"/>
            <a:ext cx="189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Dashboard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FAD8F2-C7FD-479E-ACEF-CC50D174790A}"/>
              </a:ext>
            </a:extLst>
          </p:cNvPr>
          <p:cNvSpPr txBox="1"/>
          <p:nvPr/>
        </p:nvSpPr>
        <p:spPr>
          <a:xfrm>
            <a:off x="10338140" y="6878507"/>
            <a:ext cx="1333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Name, logout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C022F7-5D46-4212-9061-14BA13629623}"/>
              </a:ext>
            </a:extLst>
          </p:cNvPr>
          <p:cNvCxnSpPr>
            <a:cxnSpLocks/>
          </p:cNvCxnSpPr>
          <p:nvPr/>
        </p:nvCxnSpPr>
        <p:spPr>
          <a:xfrm>
            <a:off x="9580787" y="7285546"/>
            <a:ext cx="2150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016F232-1B21-4D4C-8F9A-5628028EDDC2}"/>
              </a:ext>
            </a:extLst>
          </p:cNvPr>
          <p:cNvSpPr txBox="1"/>
          <p:nvPr/>
        </p:nvSpPr>
        <p:spPr>
          <a:xfrm>
            <a:off x="9579646" y="7326707"/>
            <a:ext cx="861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  <a:p>
            <a:r>
              <a:rPr lang="en-US" sz="1600" dirty="0"/>
              <a:t>Dash</a:t>
            </a:r>
          </a:p>
          <a:p>
            <a:endParaRPr lang="en-US" sz="1600" dirty="0"/>
          </a:p>
          <a:p>
            <a:r>
              <a:rPr lang="en-US" sz="1600" dirty="0"/>
              <a:t>Report</a:t>
            </a:r>
          </a:p>
          <a:p>
            <a:r>
              <a:rPr lang="en-US" sz="1600" dirty="0"/>
              <a:t>Detail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A3DC4A-A7F3-4CEB-A96B-7A0C9071D180}"/>
              </a:ext>
            </a:extLst>
          </p:cNvPr>
          <p:cNvCxnSpPr>
            <a:cxnSpLocks/>
          </p:cNvCxnSpPr>
          <p:nvPr/>
        </p:nvCxnSpPr>
        <p:spPr>
          <a:xfrm flipH="1">
            <a:off x="10338140" y="7326707"/>
            <a:ext cx="1122" cy="132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11F820E-903B-4835-ACF0-05365BB73D2F}"/>
              </a:ext>
            </a:extLst>
          </p:cNvPr>
          <p:cNvSpPr/>
          <p:nvPr/>
        </p:nvSpPr>
        <p:spPr>
          <a:xfrm>
            <a:off x="10441210" y="7515594"/>
            <a:ext cx="202808" cy="47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EDCAB01-77C3-4FCA-956B-4CB70650B7E1}"/>
              </a:ext>
            </a:extLst>
          </p:cNvPr>
          <p:cNvSpPr/>
          <p:nvPr/>
        </p:nvSpPr>
        <p:spPr>
          <a:xfrm>
            <a:off x="10708332" y="7660324"/>
            <a:ext cx="202808" cy="328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04DAC1-B811-409F-9874-84BCE34322E0}"/>
              </a:ext>
            </a:extLst>
          </p:cNvPr>
          <p:cNvSpPr/>
          <p:nvPr/>
        </p:nvSpPr>
        <p:spPr>
          <a:xfrm>
            <a:off x="10996896" y="7660324"/>
            <a:ext cx="202808" cy="328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183EB0-18D6-406F-859B-83A3DEC8B669}"/>
              </a:ext>
            </a:extLst>
          </p:cNvPr>
          <p:cNvSpPr/>
          <p:nvPr/>
        </p:nvSpPr>
        <p:spPr>
          <a:xfrm>
            <a:off x="11275850" y="7354032"/>
            <a:ext cx="202808" cy="628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24FD1C-6850-44C3-AF11-E57EE1D8DE5B}"/>
              </a:ext>
            </a:extLst>
          </p:cNvPr>
          <p:cNvSpPr/>
          <p:nvPr/>
        </p:nvSpPr>
        <p:spPr>
          <a:xfrm>
            <a:off x="10869386" y="8309861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7D5271-D160-45CE-BF46-CB670C4D0E92}"/>
              </a:ext>
            </a:extLst>
          </p:cNvPr>
          <p:cNvSpPr txBox="1"/>
          <p:nvPr/>
        </p:nvSpPr>
        <p:spPr>
          <a:xfrm>
            <a:off x="4456697" y="85001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Manager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C255D7-FE3C-4958-A61D-2912D4BCDE7F}"/>
              </a:ext>
            </a:extLst>
          </p:cNvPr>
          <p:cNvSpPr/>
          <p:nvPr/>
        </p:nvSpPr>
        <p:spPr>
          <a:xfrm>
            <a:off x="7070618" y="1042275"/>
            <a:ext cx="972936" cy="45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Date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8C8D4E-F3B6-46E0-A2A6-2F21E9DCBD26}"/>
              </a:ext>
            </a:extLst>
          </p:cNvPr>
          <p:cNvSpPr/>
          <p:nvPr/>
        </p:nvSpPr>
        <p:spPr>
          <a:xfrm>
            <a:off x="8161927" y="1034655"/>
            <a:ext cx="1167717" cy="45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51E66E-2843-4F04-8CC9-7F7FEEBE9E55}"/>
              </a:ext>
            </a:extLst>
          </p:cNvPr>
          <p:cNvSpPr/>
          <p:nvPr/>
        </p:nvSpPr>
        <p:spPr>
          <a:xfrm>
            <a:off x="7077186" y="1658656"/>
            <a:ext cx="1167717" cy="45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Start/End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7CF54EC-DAC3-4971-BA72-C14854DAAA14}"/>
              </a:ext>
            </a:extLst>
          </p:cNvPr>
          <p:cNvSpPr/>
          <p:nvPr/>
        </p:nvSpPr>
        <p:spPr>
          <a:xfrm>
            <a:off x="7694509" y="2496831"/>
            <a:ext cx="1167717" cy="45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BDC46C1-FC78-41A6-AC21-E04730B5E40D}"/>
              </a:ext>
            </a:extLst>
          </p:cNvPr>
          <p:cNvSpPr/>
          <p:nvPr/>
        </p:nvSpPr>
        <p:spPr>
          <a:xfrm>
            <a:off x="7001088" y="2984363"/>
            <a:ext cx="808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Room #</a:t>
            </a:r>
          </a:p>
          <a:p>
            <a:r>
              <a:rPr lang="en-US" sz="1200" dirty="0"/>
              <a:t>Capacity</a:t>
            </a:r>
          </a:p>
          <a:p>
            <a:r>
              <a:rPr lang="en-US" sz="1200" dirty="0"/>
              <a:t>A/V equip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DC9D26-A48B-4DB1-A794-286C80B42C89}"/>
              </a:ext>
            </a:extLst>
          </p:cNvPr>
          <p:cNvCxnSpPr>
            <a:cxnSpLocks/>
          </p:cNvCxnSpPr>
          <p:nvPr/>
        </p:nvCxnSpPr>
        <p:spPr>
          <a:xfrm flipV="1">
            <a:off x="9349503" y="1562508"/>
            <a:ext cx="1018979" cy="3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42F99C-7A14-4F06-B1BF-E084A24C8E6F}"/>
              </a:ext>
            </a:extLst>
          </p:cNvPr>
          <p:cNvSpPr/>
          <p:nvPr/>
        </p:nvSpPr>
        <p:spPr>
          <a:xfrm>
            <a:off x="10281362" y="2507772"/>
            <a:ext cx="1167717" cy="45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Room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2432310-82C7-44C3-ADA2-611078853A96}"/>
              </a:ext>
            </a:extLst>
          </p:cNvPr>
          <p:cNvSpPr/>
          <p:nvPr/>
        </p:nvSpPr>
        <p:spPr>
          <a:xfrm>
            <a:off x="10368482" y="1398146"/>
            <a:ext cx="1080597" cy="798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 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94DFE0-D734-49CA-B23C-CBC1ACF19B91}"/>
              </a:ext>
            </a:extLst>
          </p:cNvPr>
          <p:cNvSpPr/>
          <p:nvPr/>
        </p:nvSpPr>
        <p:spPr>
          <a:xfrm>
            <a:off x="240120" y="7252503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Bookings</a:t>
            </a:r>
          </a:p>
          <a:p>
            <a:r>
              <a:rPr lang="en-US" dirty="0"/>
              <a:t>Room</a:t>
            </a:r>
          </a:p>
          <a:p>
            <a:r>
              <a:rPr lang="en-US" dirty="0"/>
              <a:t>A/V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A005EB-9BB1-4B66-AB47-AB01AA18EEC1}"/>
              </a:ext>
            </a:extLst>
          </p:cNvPr>
          <p:cNvCxnSpPr>
            <a:cxnSpLocks/>
          </p:cNvCxnSpPr>
          <p:nvPr/>
        </p:nvCxnSpPr>
        <p:spPr>
          <a:xfrm>
            <a:off x="11042379" y="3186091"/>
            <a:ext cx="0" cy="7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AD49165-DDDE-44A6-BDE7-FBB906A535F5}"/>
              </a:ext>
            </a:extLst>
          </p:cNvPr>
          <p:cNvSpPr txBox="1"/>
          <p:nvPr/>
        </p:nvSpPr>
        <p:spPr>
          <a:xfrm>
            <a:off x="973293" y="848333"/>
            <a:ext cx="6735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70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103</Words>
  <Application>Microsoft Office PowerPoint</Application>
  <PresentationFormat>Ledger Paper (11x17 in)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Kraemer, Theresa (US)</dc:creator>
  <cp:lastModifiedBy>Kraemer, Theresa (US)</cp:lastModifiedBy>
  <cp:revision>2</cp:revision>
  <cp:lastPrinted>2018-04-18T22:02:10Z</cp:lastPrinted>
  <dcterms:created xsi:type="dcterms:W3CDTF">2018-04-17T19:39:44Z</dcterms:created>
  <dcterms:modified xsi:type="dcterms:W3CDTF">2018-04-20T17:03:29Z</dcterms:modified>
</cp:coreProperties>
</file>