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pen Sans Light"/>
      <p:regular r:id="rId19"/>
      <p:bold r:id="rId20"/>
      <p:italic r:id="rId21"/>
      <p:boldItalic r:id="rId22"/>
    </p:embeddedFont>
    <p:embeddedFont>
      <p:font typeface="Century Gothic"/>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bold.fntdata"/><Relationship Id="rId22" Type="http://schemas.openxmlformats.org/officeDocument/2006/relationships/font" Target="fonts/OpenSansLight-boldItalic.fntdata"/><Relationship Id="rId21" Type="http://schemas.openxmlformats.org/officeDocument/2006/relationships/font" Target="fonts/OpenSansLight-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penSans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4" name="Google Shape;14;p2"/>
          <p:cNvSpPr txBox="1"/>
          <p:nvPr>
            <p:ph type="ctrTitle"/>
          </p:nvPr>
        </p:nvSpPr>
        <p:spPr>
          <a:xfrm>
            <a:off x="1028700" y="1352554"/>
            <a:ext cx="7086600" cy="13688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500"/>
              <a:buFont typeface="Century Gothic"/>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028700" y="2724151"/>
            <a:ext cx="7086600" cy="5143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750"/>
              </a:spcBef>
              <a:spcAft>
                <a:spcPts val="0"/>
              </a:spcAft>
              <a:buClr>
                <a:schemeClr val="lt1"/>
              </a:buClr>
              <a:buSzPts val="1500"/>
              <a:buNone/>
              <a:defRPr sz="1500"/>
            </a:lvl1pPr>
            <a:lvl2pPr lvl="1" algn="ctr">
              <a:lnSpc>
                <a:spcPct val="90000"/>
              </a:lnSpc>
              <a:spcBef>
                <a:spcPts val="375"/>
              </a:spcBef>
              <a:spcAft>
                <a:spcPts val="0"/>
              </a:spcAft>
              <a:buClr>
                <a:schemeClr val="lt1"/>
              </a:buClr>
              <a:buSzPts val="1500"/>
              <a:buNone/>
              <a:defRPr sz="1500"/>
            </a:lvl2pPr>
            <a:lvl3pPr lvl="2" algn="ctr">
              <a:lnSpc>
                <a:spcPct val="90000"/>
              </a:lnSpc>
              <a:spcBef>
                <a:spcPts val="375"/>
              </a:spcBef>
              <a:spcAft>
                <a:spcPts val="0"/>
              </a:spcAft>
              <a:buClr>
                <a:schemeClr val="lt1"/>
              </a:buClr>
              <a:buSzPts val="1350"/>
              <a:buNone/>
              <a:defRPr sz="1350"/>
            </a:lvl3pPr>
            <a:lvl4pPr lvl="3" algn="ctr">
              <a:lnSpc>
                <a:spcPct val="90000"/>
              </a:lnSpc>
              <a:spcBef>
                <a:spcPts val="375"/>
              </a:spcBef>
              <a:spcAft>
                <a:spcPts val="0"/>
              </a:spcAft>
              <a:buClr>
                <a:schemeClr val="lt1"/>
              </a:buClr>
              <a:buSzPts val="1200"/>
              <a:buNone/>
              <a:defRPr sz="1200"/>
            </a:lvl4pPr>
            <a:lvl5pPr lvl="4" algn="ctr">
              <a:lnSpc>
                <a:spcPct val="90000"/>
              </a:lnSpc>
              <a:spcBef>
                <a:spcPts val="375"/>
              </a:spcBef>
              <a:spcAft>
                <a:spcPts val="0"/>
              </a:spcAft>
              <a:buClr>
                <a:schemeClr val="lt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p:txBody>
      </p:sp>
      <p:sp>
        <p:nvSpPr>
          <p:cNvPr id="16" name="Google Shape;16;p2"/>
          <p:cNvSpPr txBox="1"/>
          <p:nvPr>
            <p:ph idx="10" type="dt"/>
          </p:nvPr>
        </p:nvSpPr>
        <p:spPr>
          <a:xfrm>
            <a:off x="5932171" y="3235746"/>
            <a:ext cx="2183130" cy="28098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028700" y="3242884"/>
            <a:ext cx="4800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057900" y="10731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514350" y="1143000"/>
            <a:ext cx="5154930"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5895928" y="563431"/>
            <a:ext cx="2733722" cy="4100582"/>
          </a:xfrm>
          <a:prstGeom prst="rect">
            <a:avLst/>
          </a:prstGeom>
          <a:noFill/>
          <a:ln>
            <a:noFill/>
          </a:ln>
        </p:spPr>
      </p:sp>
      <p:sp>
        <p:nvSpPr>
          <p:cNvPr id="71" name="Google Shape;71;p11"/>
          <p:cNvSpPr txBox="1"/>
          <p:nvPr>
            <p:ph idx="1" type="body"/>
          </p:nvPr>
        </p:nvSpPr>
        <p:spPr>
          <a:xfrm>
            <a:off x="514350" y="2343150"/>
            <a:ext cx="5154930" cy="23208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72" name="Google Shape;72;p11"/>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12"/>
          <p:cNvSpPr txBox="1"/>
          <p:nvPr>
            <p:ph type="title"/>
          </p:nvPr>
        </p:nvSpPr>
        <p:spPr>
          <a:xfrm>
            <a:off x="514333" y="3523021"/>
            <a:ext cx="8116526" cy="6145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ph idx="2" type="pic"/>
          </p:nvPr>
        </p:nvSpPr>
        <p:spPr>
          <a:xfrm>
            <a:off x="511295" y="706080"/>
            <a:ext cx="8116380" cy="2608621"/>
          </a:xfrm>
          <a:prstGeom prst="rect">
            <a:avLst/>
          </a:prstGeom>
          <a:noFill/>
          <a:ln>
            <a:noFill/>
          </a:ln>
        </p:spPr>
      </p:sp>
      <p:sp>
        <p:nvSpPr>
          <p:cNvPr id="78" name="Google Shape;78;p12"/>
          <p:cNvSpPr txBox="1"/>
          <p:nvPr>
            <p:ph idx="1" type="body"/>
          </p:nvPr>
        </p:nvSpPr>
        <p:spPr>
          <a:xfrm>
            <a:off x="514350" y="4137537"/>
            <a:ext cx="8115300" cy="52647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79" name="Google Shape;79;p12"/>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2" name="Shape 82"/>
        <p:cNvGrpSpPr/>
        <p:nvPr/>
      </p:nvGrpSpPr>
      <p:grpSpPr>
        <a:xfrm>
          <a:off x="0" y="0"/>
          <a:ext cx="0" cy="0"/>
          <a:chOff x="0" y="0"/>
          <a:chExt cx="0" cy="0"/>
        </a:xfrm>
      </p:grpSpPr>
      <p:pic>
        <p:nvPicPr>
          <p:cNvPr descr="C0-HD-BTM.png" id="83" name="Google Shape;83;p13"/>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84" name="Google Shape;84;p13"/>
          <p:cNvSpPr txBox="1"/>
          <p:nvPr>
            <p:ph type="title"/>
          </p:nvPr>
        </p:nvSpPr>
        <p:spPr>
          <a:xfrm>
            <a:off x="514350" y="565150"/>
            <a:ext cx="8115300" cy="21018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a:off x="768350" y="2736850"/>
            <a:ext cx="7597887" cy="7493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86" name="Google Shape;86;p13"/>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514350" y="284956"/>
            <a:ext cx="524361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9" name="Shape 89"/>
        <p:cNvGrpSpPr/>
        <p:nvPr/>
      </p:nvGrpSpPr>
      <p:grpSpPr>
        <a:xfrm>
          <a:off x="0" y="0"/>
          <a:ext cx="0" cy="0"/>
          <a:chOff x="0" y="0"/>
          <a:chExt cx="0" cy="0"/>
        </a:xfrm>
      </p:grpSpPr>
      <p:pic>
        <p:nvPicPr>
          <p:cNvPr descr="C0-HD-BTM.png" id="90" name="Google Shape;90;p14"/>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91" name="Google Shape;91;p14"/>
          <p:cNvSpPr txBox="1"/>
          <p:nvPr>
            <p:ph type="title"/>
          </p:nvPr>
        </p:nvSpPr>
        <p:spPr>
          <a:xfrm>
            <a:off x="768351" y="565150"/>
            <a:ext cx="7613650" cy="19533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977899" y="2524168"/>
            <a:ext cx="7194552" cy="3333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93" name="Google Shape;93;p14"/>
          <p:cNvSpPr txBox="1"/>
          <p:nvPr>
            <p:ph idx="2" type="body"/>
          </p:nvPr>
        </p:nvSpPr>
        <p:spPr>
          <a:xfrm>
            <a:off x="768351" y="2969897"/>
            <a:ext cx="7613650" cy="50990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94" name="Google Shape;94;p14"/>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1" type="ftr"/>
          </p:nvPr>
        </p:nvSpPr>
        <p:spPr>
          <a:xfrm>
            <a:off x="514350" y="284956"/>
            <a:ext cx="524361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4"/>
          <p:cNvSpPr txBox="1"/>
          <p:nvPr/>
        </p:nvSpPr>
        <p:spPr>
          <a:xfrm>
            <a:off x="357188" y="70008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entury Gothic"/>
              <a:buNone/>
            </a:pPr>
            <a:r>
              <a:rPr b="0" i="0" lang="en-US" sz="6000" u="none" cap="none" strike="noStrike">
                <a:solidFill>
                  <a:schemeClr val="lt1"/>
                </a:solidFill>
                <a:latin typeface="Century Gothic"/>
                <a:ea typeface="Century Gothic"/>
                <a:cs typeface="Century Gothic"/>
                <a:sym typeface="Century Gothic"/>
              </a:rPr>
              <a:t>“</a:t>
            </a:r>
            <a:endParaRPr/>
          </a:p>
        </p:txBody>
      </p:sp>
      <p:sp>
        <p:nvSpPr>
          <p:cNvPr id="98" name="Google Shape;98;p14"/>
          <p:cNvSpPr txBox="1"/>
          <p:nvPr/>
        </p:nvSpPr>
        <p:spPr>
          <a:xfrm>
            <a:off x="8238173" y="2025968"/>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entury Gothic"/>
              <a:buNone/>
            </a:pPr>
            <a:r>
              <a:rPr b="0" i="0" lang="en-US" sz="6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9" name="Shape 99"/>
        <p:cNvGrpSpPr/>
        <p:nvPr/>
      </p:nvGrpSpPr>
      <p:grpSpPr>
        <a:xfrm>
          <a:off x="0" y="0"/>
          <a:ext cx="0" cy="0"/>
          <a:chOff x="0" y="0"/>
          <a:chExt cx="0" cy="0"/>
        </a:xfrm>
      </p:grpSpPr>
      <p:pic>
        <p:nvPicPr>
          <p:cNvPr descr="C0-HD-BTM.png" id="100" name="Google Shape;100;p15"/>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01" name="Google Shape;101;p15"/>
          <p:cNvSpPr txBox="1"/>
          <p:nvPr>
            <p:ph type="title"/>
          </p:nvPr>
        </p:nvSpPr>
        <p:spPr>
          <a:xfrm>
            <a:off x="768371" y="843526"/>
            <a:ext cx="7609640" cy="18838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5"/>
          <p:cNvSpPr txBox="1"/>
          <p:nvPr>
            <p:ph idx="1" type="body"/>
          </p:nvPr>
        </p:nvSpPr>
        <p:spPr>
          <a:xfrm>
            <a:off x="768350" y="2736237"/>
            <a:ext cx="7608491" cy="74991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03" name="Google Shape;103;p15"/>
          <p:cNvSpPr txBox="1"/>
          <p:nvPr>
            <p:ph idx="10" type="dt"/>
          </p:nvPr>
        </p:nvSpPr>
        <p:spPr>
          <a:xfrm>
            <a:off x="5860839" y="2841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1" type="ftr"/>
          </p:nvPr>
        </p:nvSpPr>
        <p:spPr>
          <a:xfrm>
            <a:off x="514350" y="284163"/>
            <a:ext cx="524361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16"/>
          <p:cNvSpPr txBox="1"/>
          <p:nvPr>
            <p:ph type="title"/>
          </p:nvPr>
        </p:nvSpPr>
        <p:spPr>
          <a:xfrm>
            <a:off x="2171701" y="571500"/>
            <a:ext cx="6457949" cy="9779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6"/>
          <p:cNvSpPr txBox="1"/>
          <p:nvPr>
            <p:ph idx="1" type="body"/>
          </p:nvPr>
        </p:nvSpPr>
        <p:spPr>
          <a:xfrm>
            <a:off x="514350" y="1651560"/>
            <a:ext cx="2592324" cy="46299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09" name="Google Shape;109;p16"/>
          <p:cNvSpPr txBox="1"/>
          <p:nvPr>
            <p:ph idx="2" type="body"/>
          </p:nvPr>
        </p:nvSpPr>
        <p:spPr>
          <a:xfrm>
            <a:off x="514349" y="2178424"/>
            <a:ext cx="2592324" cy="24855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10" name="Google Shape;110;p16"/>
          <p:cNvSpPr txBox="1"/>
          <p:nvPr>
            <p:ph idx="3" type="body"/>
          </p:nvPr>
        </p:nvSpPr>
        <p:spPr>
          <a:xfrm>
            <a:off x="3276600" y="1650999"/>
            <a:ext cx="2592324" cy="46990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11" name="Google Shape;111;p16"/>
          <p:cNvSpPr txBox="1"/>
          <p:nvPr>
            <p:ph idx="4" type="body"/>
          </p:nvPr>
        </p:nvSpPr>
        <p:spPr>
          <a:xfrm>
            <a:off x="3275144" y="2178050"/>
            <a:ext cx="2592324" cy="2485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12" name="Google Shape;112;p16"/>
          <p:cNvSpPr txBox="1"/>
          <p:nvPr>
            <p:ph idx="5" type="body"/>
          </p:nvPr>
        </p:nvSpPr>
        <p:spPr>
          <a:xfrm>
            <a:off x="6038850" y="1644649"/>
            <a:ext cx="2592324" cy="46990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13" name="Google Shape;113;p16"/>
          <p:cNvSpPr txBox="1"/>
          <p:nvPr>
            <p:ph idx="6" type="body"/>
          </p:nvPr>
        </p:nvSpPr>
        <p:spPr>
          <a:xfrm>
            <a:off x="6038851" y="2178424"/>
            <a:ext cx="2592324" cy="24855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14" name="Google Shape;114;p16"/>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6"/>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6"/>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7" name="Shape 117"/>
        <p:cNvGrpSpPr/>
        <p:nvPr/>
      </p:nvGrpSpPr>
      <p:grpSpPr>
        <a:xfrm>
          <a:off x="0" y="0"/>
          <a:ext cx="0" cy="0"/>
          <a:chOff x="0" y="0"/>
          <a:chExt cx="0" cy="0"/>
        </a:xfrm>
      </p:grpSpPr>
      <p:sp>
        <p:nvSpPr>
          <p:cNvPr id="118" name="Google Shape;118;p17"/>
          <p:cNvSpPr txBox="1"/>
          <p:nvPr>
            <p:ph type="title"/>
          </p:nvPr>
        </p:nvSpPr>
        <p:spPr>
          <a:xfrm>
            <a:off x="2171701" y="571500"/>
            <a:ext cx="6457949" cy="97155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7"/>
          <p:cNvSpPr txBox="1"/>
          <p:nvPr>
            <p:ph idx="1" type="body"/>
          </p:nvPr>
        </p:nvSpPr>
        <p:spPr>
          <a:xfrm>
            <a:off x="516463" y="3143250"/>
            <a:ext cx="2588687" cy="51207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20" name="Google Shape;120;p17"/>
          <p:cNvSpPr/>
          <p:nvPr>
            <p:ph idx="2" type="pic"/>
          </p:nvPr>
        </p:nvSpPr>
        <p:spPr>
          <a:xfrm>
            <a:off x="516463" y="1771650"/>
            <a:ext cx="2588687"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1" name="Google Shape;121;p17"/>
          <p:cNvSpPr txBox="1"/>
          <p:nvPr>
            <p:ph idx="3" type="body"/>
          </p:nvPr>
        </p:nvSpPr>
        <p:spPr>
          <a:xfrm>
            <a:off x="516463" y="3655323"/>
            <a:ext cx="2588687" cy="100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22" name="Google Shape;122;p17"/>
          <p:cNvSpPr txBox="1"/>
          <p:nvPr>
            <p:ph idx="4" type="body"/>
          </p:nvPr>
        </p:nvSpPr>
        <p:spPr>
          <a:xfrm>
            <a:off x="3280698" y="3143250"/>
            <a:ext cx="2586701" cy="51207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23" name="Google Shape;123;p17"/>
          <p:cNvSpPr/>
          <p:nvPr>
            <p:ph idx="5" type="pic"/>
          </p:nvPr>
        </p:nvSpPr>
        <p:spPr>
          <a:xfrm>
            <a:off x="3280697" y="1771650"/>
            <a:ext cx="2586702"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4" name="Google Shape;124;p17"/>
          <p:cNvSpPr txBox="1"/>
          <p:nvPr>
            <p:ph idx="6" type="body"/>
          </p:nvPr>
        </p:nvSpPr>
        <p:spPr>
          <a:xfrm>
            <a:off x="3280699" y="3655323"/>
            <a:ext cx="2586701" cy="100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25" name="Google Shape;125;p17"/>
          <p:cNvSpPr txBox="1"/>
          <p:nvPr>
            <p:ph idx="7" type="body"/>
          </p:nvPr>
        </p:nvSpPr>
        <p:spPr>
          <a:xfrm>
            <a:off x="6037299" y="3143250"/>
            <a:ext cx="2592352" cy="51207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26" name="Google Shape;126;p17"/>
          <p:cNvSpPr/>
          <p:nvPr>
            <p:ph idx="8" type="pic"/>
          </p:nvPr>
        </p:nvSpPr>
        <p:spPr>
          <a:xfrm>
            <a:off x="6037391" y="1771650"/>
            <a:ext cx="2585909"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7" name="Google Shape;127;p17"/>
          <p:cNvSpPr txBox="1"/>
          <p:nvPr>
            <p:ph idx="9" type="body"/>
          </p:nvPr>
        </p:nvSpPr>
        <p:spPr>
          <a:xfrm>
            <a:off x="6037299" y="3655321"/>
            <a:ext cx="2589334" cy="100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28" name="Google Shape;128;p17"/>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8"/>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8"/>
          <p:cNvSpPr txBox="1"/>
          <p:nvPr>
            <p:ph idx="1" type="body"/>
          </p:nvPr>
        </p:nvSpPr>
        <p:spPr>
          <a:xfrm rot="5400000">
            <a:off x="3062953" y="-902683"/>
            <a:ext cx="3018094" cy="8115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134" name="Google Shape;134;p18"/>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7" name="Shape 137"/>
        <p:cNvGrpSpPr/>
        <p:nvPr/>
      </p:nvGrpSpPr>
      <p:grpSpPr>
        <a:xfrm>
          <a:off x="0" y="0"/>
          <a:ext cx="0" cy="0"/>
          <a:chOff x="0" y="0"/>
          <a:chExt cx="0" cy="0"/>
        </a:xfrm>
      </p:grpSpPr>
      <p:pic>
        <p:nvPicPr>
          <p:cNvPr descr="C0-HD-BTM.png" id="138" name="Google Shape;138;p19"/>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39" name="Google Shape;139;p19"/>
          <p:cNvSpPr txBox="1"/>
          <p:nvPr>
            <p:ph type="title"/>
          </p:nvPr>
        </p:nvSpPr>
        <p:spPr>
          <a:xfrm rot="5400000">
            <a:off x="6394450" y="1250950"/>
            <a:ext cx="2927350" cy="15430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9"/>
          <p:cNvSpPr txBox="1"/>
          <p:nvPr>
            <p:ph idx="1" type="body"/>
          </p:nvPr>
        </p:nvSpPr>
        <p:spPr>
          <a:xfrm rot="5400000">
            <a:off x="2381251" y="-1054100"/>
            <a:ext cx="2927350" cy="61531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141" name="Google Shape;141;p19"/>
          <p:cNvSpPr txBox="1"/>
          <p:nvPr>
            <p:ph idx="10" type="dt"/>
          </p:nvPr>
        </p:nvSpPr>
        <p:spPr>
          <a:xfrm>
            <a:off x="5860839" y="284956"/>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9"/>
          <p:cNvSpPr txBox="1"/>
          <p:nvPr>
            <p:ph idx="11" type="ftr"/>
          </p:nvPr>
        </p:nvSpPr>
        <p:spPr>
          <a:xfrm>
            <a:off x="514350" y="285750"/>
            <a:ext cx="524361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9"/>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3"/>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r">
              <a:lnSpc>
                <a:spcPct val="90000"/>
              </a:lnSpc>
              <a:spcBef>
                <a:spcPts val="0"/>
              </a:spcBef>
              <a:spcAft>
                <a:spcPts val="0"/>
              </a:spcAft>
              <a:buClr>
                <a:schemeClr val="lt1"/>
              </a:buClr>
              <a:buSzPts val="4200"/>
              <a:buFont typeface="Century Gothic"/>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 name="Google Shape;26;p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lt1"/>
              </a:buClr>
              <a:buSzPts val="1800"/>
              <a:buChar char="●"/>
              <a:defRPr/>
            </a:lvl1pPr>
            <a:lvl2pPr indent="-317500" lvl="1" marL="914400" algn="l">
              <a:lnSpc>
                <a:spcPct val="90000"/>
              </a:lnSpc>
              <a:spcBef>
                <a:spcPts val="0"/>
              </a:spcBef>
              <a:spcAft>
                <a:spcPts val="0"/>
              </a:spcAft>
              <a:buClr>
                <a:schemeClr val="lt1"/>
              </a:buClr>
              <a:buSzPts val="1400"/>
              <a:buChar char="○"/>
              <a:defRPr/>
            </a:lvl2pPr>
            <a:lvl3pPr indent="-317500" lvl="2" marL="1371600" algn="l">
              <a:lnSpc>
                <a:spcPct val="90000"/>
              </a:lnSpc>
              <a:spcBef>
                <a:spcPts val="0"/>
              </a:spcBef>
              <a:spcAft>
                <a:spcPts val="0"/>
              </a:spcAft>
              <a:buClr>
                <a:schemeClr val="lt1"/>
              </a:buClr>
              <a:buSzPts val="1400"/>
              <a:buChar char="■"/>
              <a:defRPr/>
            </a:lvl3pPr>
            <a:lvl4pPr indent="-317500" lvl="3" marL="1828800" algn="l">
              <a:lnSpc>
                <a:spcPct val="90000"/>
              </a:lnSpc>
              <a:spcBef>
                <a:spcPts val="0"/>
              </a:spcBef>
              <a:spcAft>
                <a:spcPts val="0"/>
              </a:spcAft>
              <a:buClr>
                <a:schemeClr val="lt1"/>
              </a:buClr>
              <a:buSzPts val="1400"/>
              <a:buChar char="●"/>
              <a:defRPr/>
            </a:lvl4pPr>
            <a:lvl5pPr indent="-317500" lvl="4" marL="2286000" algn="l">
              <a:lnSpc>
                <a:spcPct val="90000"/>
              </a:lnSpc>
              <a:spcBef>
                <a:spcPts val="0"/>
              </a:spcBef>
              <a:spcAft>
                <a:spcPts val="0"/>
              </a:spcAft>
              <a:buClr>
                <a:schemeClr val="lt1"/>
              </a:buClr>
              <a:buSzPts val="1400"/>
              <a:buChar char="○"/>
              <a:defRPr/>
            </a:lvl5pPr>
            <a:lvl6pPr indent="-317500" lvl="5" marL="2743200" algn="l">
              <a:lnSpc>
                <a:spcPct val="90000"/>
              </a:lnSpc>
              <a:spcBef>
                <a:spcPts val="0"/>
              </a:spcBef>
              <a:spcAft>
                <a:spcPts val="0"/>
              </a:spcAft>
              <a:buClr>
                <a:schemeClr val="lt1"/>
              </a:buClr>
              <a:buSzPts val="1400"/>
              <a:buChar char="■"/>
              <a:defRPr/>
            </a:lvl6pPr>
            <a:lvl7pPr indent="-317500" lvl="6" marL="3200400" algn="l">
              <a:lnSpc>
                <a:spcPct val="90000"/>
              </a:lnSpc>
              <a:spcBef>
                <a:spcPts val="0"/>
              </a:spcBef>
              <a:spcAft>
                <a:spcPts val="0"/>
              </a:spcAft>
              <a:buClr>
                <a:schemeClr val="lt1"/>
              </a:buClr>
              <a:buSzPts val="1400"/>
              <a:buChar char="●"/>
              <a:defRPr/>
            </a:lvl7pPr>
            <a:lvl8pPr indent="-317500" lvl="7" marL="3657600" algn="l">
              <a:lnSpc>
                <a:spcPct val="90000"/>
              </a:lnSpc>
              <a:spcBef>
                <a:spcPts val="0"/>
              </a:spcBef>
              <a:spcAft>
                <a:spcPts val="0"/>
              </a:spcAft>
              <a:buClr>
                <a:schemeClr val="lt1"/>
              </a:buClr>
              <a:buSzPts val="1400"/>
              <a:buChar char="○"/>
              <a:defRPr/>
            </a:lvl8pPr>
            <a:lvl9pPr indent="-317500" lvl="8" marL="4114800" algn="l">
              <a:lnSpc>
                <a:spcPct val="90000"/>
              </a:lnSpc>
              <a:spcBef>
                <a:spcPts val="0"/>
              </a:spcBef>
              <a:spcAft>
                <a:spcPts val="0"/>
              </a:spcAft>
              <a:buClr>
                <a:schemeClr val="lt1"/>
              </a:buClr>
              <a:buSzPts val="1400"/>
              <a:buChar char="■"/>
              <a:defRPr/>
            </a:lvl9pPr>
          </a:lstStyle>
          <a:p/>
        </p:txBody>
      </p:sp>
      <p:sp>
        <p:nvSpPr>
          <p:cNvPr id="27" name="Google Shape;2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1pPr>
            <a:lvl2pPr indent="0" lvl="1"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2pPr>
            <a:lvl3pPr indent="0" lvl="2"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3pPr>
            <a:lvl4pPr indent="0" lvl="3"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4pPr>
            <a:lvl5pPr indent="0" lvl="4"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5pPr>
            <a:lvl6pPr indent="0" lvl="5"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6pPr>
            <a:lvl7pPr indent="0" lvl="6"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7pPr>
            <a:lvl8pPr indent="0" lvl="7"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8pPr>
            <a:lvl9pPr indent="0" lvl="8" marL="0" marR="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514350" y="1645920"/>
            <a:ext cx="8115300" cy="30180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31" name="Google Shape;31;p5"/>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pic>
        <p:nvPicPr>
          <p:cNvPr descr="C0-HD-BTM.png" id="35" name="Google Shape;35;p6"/>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36" name="Google Shape;36;p6"/>
          <p:cNvSpPr txBox="1"/>
          <p:nvPr>
            <p:ph type="title"/>
          </p:nvPr>
        </p:nvSpPr>
        <p:spPr>
          <a:xfrm>
            <a:off x="514351" y="565150"/>
            <a:ext cx="8115299" cy="210145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3000"/>
              <a:buFont typeface="Century Gothic"/>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768350" y="2731294"/>
            <a:ext cx="7867650" cy="716756"/>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750"/>
              </a:spcBef>
              <a:spcAft>
                <a:spcPts val="0"/>
              </a:spcAft>
              <a:buClr>
                <a:schemeClr val="lt1"/>
              </a:buClr>
              <a:buSzPts val="1650"/>
              <a:buNone/>
              <a:defRPr sz="1650">
                <a:solidFill>
                  <a:schemeClr val="lt1"/>
                </a:solidFill>
              </a:defRPr>
            </a:lvl1pPr>
            <a:lvl2pPr indent="-228600" lvl="1" marL="914400" algn="l">
              <a:lnSpc>
                <a:spcPct val="90000"/>
              </a:lnSpc>
              <a:spcBef>
                <a:spcPts val="375"/>
              </a:spcBef>
              <a:spcAft>
                <a:spcPts val="0"/>
              </a:spcAft>
              <a:buClr>
                <a:schemeClr val="lt1"/>
              </a:buClr>
              <a:buSzPts val="1500"/>
              <a:buNone/>
              <a:defRPr sz="1500">
                <a:solidFill>
                  <a:schemeClr val="lt1"/>
                </a:solidFill>
              </a:defRPr>
            </a:lvl2pPr>
            <a:lvl3pPr indent="-228600" lvl="2" marL="1371600" algn="l">
              <a:lnSpc>
                <a:spcPct val="90000"/>
              </a:lnSpc>
              <a:spcBef>
                <a:spcPts val="375"/>
              </a:spcBef>
              <a:spcAft>
                <a:spcPts val="0"/>
              </a:spcAft>
              <a:buClr>
                <a:schemeClr val="lt1"/>
              </a:buClr>
              <a:buSzPts val="1350"/>
              <a:buNone/>
              <a:defRPr sz="1350">
                <a:solidFill>
                  <a:schemeClr val="lt1"/>
                </a:solidFill>
              </a:defRPr>
            </a:lvl3pPr>
            <a:lvl4pPr indent="-228600" lvl="3" marL="1828800" algn="l">
              <a:lnSpc>
                <a:spcPct val="90000"/>
              </a:lnSpc>
              <a:spcBef>
                <a:spcPts val="375"/>
              </a:spcBef>
              <a:spcAft>
                <a:spcPts val="0"/>
              </a:spcAft>
              <a:buClr>
                <a:schemeClr val="lt1"/>
              </a:buClr>
              <a:buSzPts val="1200"/>
              <a:buNone/>
              <a:defRPr sz="1200">
                <a:solidFill>
                  <a:schemeClr val="lt1"/>
                </a:solidFill>
              </a:defRPr>
            </a:lvl4pPr>
            <a:lvl5pPr indent="-228600" lvl="4" marL="2286000" algn="l">
              <a:lnSpc>
                <a:spcPct val="90000"/>
              </a:lnSpc>
              <a:spcBef>
                <a:spcPts val="375"/>
              </a:spcBef>
              <a:spcAft>
                <a:spcPts val="0"/>
              </a:spcAft>
              <a:buClr>
                <a:schemeClr val="lt1"/>
              </a:buClr>
              <a:buSzPts val="1200"/>
              <a:buNone/>
              <a:defRPr sz="1200">
                <a:solidFill>
                  <a:schemeClr val="lt1"/>
                </a:solidFill>
              </a:defRPr>
            </a:lvl5pPr>
            <a:lvl6pPr indent="-228600" lvl="5" marL="2743200" algn="l">
              <a:lnSpc>
                <a:spcPct val="90000"/>
              </a:lnSpc>
              <a:spcBef>
                <a:spcPts val="375"/>
              </a:spcBef>
              <a:spcAft>
                <a:spcPts val="0"/>
              </a:spcAft>
              <a:buClr>
                <a:schemeClr val="lt1"/>
              </a:buClr>
              <a:buSzPts val="1200"/>
              <a:buNone/>
              <a:defRPr sz="1200">
                <a:solidFill>
                  <a:schemeClr val="lt1"/>
                </a:solidFill>
              </a:defRPr>
            </a:lvl6pPr>
            <a:lvl7pPr indent="-228600" lvl="6" marL="3200400" algn="l">
              <a:lnSpc>
                <a:spcPct val="90000"/>
              </a:lnSpc>
              <a:spcBef>
                <a:spcPts val="375"/>
              </a:spcBef>
              <a:spcAft>
                <a:spcPts val="0"/>
              </a:spcAft>
              <a:buClr>
                <a:schemeClr val="lt1"/>
              </a:buClr>
              <a:buSzPts val="1200"/>
              <a:buNone/>
              <a:defRPr sz="1200">
                <a:solidFill>
                  <a:schemeClr val="lt1"/>
                </a:solidFill>
              </a:defRPr>
            </a:lvl7pPr>
            <a:lvl8pPr indent="-228600" lvl="7" marL="3657600" algn="l">
              <a:lnSpc>
                <a:spcPct val="90000"/>
              </a:lnSpc>
              <a:spcBef>
                <a:spcPts val="375"/>
              </a:spcBef>
              <a:spcAft>
                <a:spcPts val="0"/>
              </a:spcAft>
              <a:buClr>
                <a:schemeClr val="lt1"/>
              </a:buClr>
              <a:buSzPts val="1200"/>
              <a:buNone/>
              <a:defRPr sz="1200">
                <a:solidFill>
                  <a:schemeClr val="lt1"/>
                </a:solidFill>
              </a:defRPr>
            </a:lvl8pPr>
            <a:lvl9pPr indent="-228600" lvl="8" marL="4114800" algn="l">
              <a:lnSpc>
                <a:spcPct val="90000"/>
              </a:lnSpc>
              <a:spcBef>
                <a:spcPts val="375"/>
              </a:spcBef>
              <a:spcAft>
                <a:spcPts val="0"/>
              </a:spcAft>
              <a:buClr>
                <a:schemeClr val="lt1"/>
              </a:buClr>
              <a:buSzPts val="1200"/>
              <a:buNone/>
              <a:defRPr sz="1200">
                <a:solidFill>
                  <a:schemeClr val="lt1"/>
                </a:solidFill>
              </a:defRPr>
            </a:lvl9pPr>
          </a:lstStyle>
          <a:p/>
        </p:txBody>
      </p:sp>
      <p:sp>
        <p:nvSpPr>
          <p:cNvPr id="38" name="Google Shape;38;p6"/>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514350" y="285751"/>
            <a:ext cx="5243619" cy="273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514350" y="1645920"/>
            <a:ext cx="4000500" cy="30180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44" name="Google Shape;44;p7"/>
          <p:cNvSpPr txBox="1"/>
          <p:nvPr>
            <p:ph idx="2" type="body"/>
          </p:nvPr>
        </p:nvSpPr>
        <p:spPr>
          <a:xfrm>
            <a:off x="4629150" y="1645920"/>
            <a:ext cx="4000500" cy="30180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45" name="Google Shape;45;p7"/>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2171700" y="571500"/>
            <a:ext cx="6457950" cy="97155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685807" y="1637852"/>
            <a:ext cx="3809993"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2100"/>
              <a:buNone/>
              <a:defRPr b="0" sz="21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51" name="Google Shape;51;p8"/>
          <p:cNvSpPr txBox="1"/>
          <p:nvPr>
            <p:ph idx="2" type="body"/>
          </p:nvPr>
        </p:nvSpPr>
        <p:spPr>
          <a:xfrm>
            <a:off x="514351" y="2349500"/>
            <a:ext cx="3983831" cy="23145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52" name="Google Shape;52;p8"/>
          <p:cNvSpPr txBox="1"/>
          <p:nvPr>
            <p:ph idx="3" type="body"/>
          </p:nvPr>
        </p:nvSpPr>
        <p:spPr>
          <a:xfrm>
            <a:off x="4800600" y="1637852"/>
            <a:ext cx="382905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2100"/>
              <a:buNone/>
              <a:defRPr b="0" sz="21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53" name="Google Shape;53;p8"/>
          <p:cNvSpPr txBox="1"/>
          <p:nvPr>
            <p:ph idx="4" type="body"/>
          </p:nvPr>
        </p:nvSpPr>
        <p:spPr>
          <a:xfrm>
            <a:off x="4629150" y="2349500"/>
            <a:ext cx="4000500" cy="23145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54" name="Google Shape;54;p8"/>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9"/>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514350" y="1143000"/>
            <a:ext cx="3086100"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3746686" y="560070"/>
            <a:ext cx="4882964" cy="4103944"/>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64" name="Google Shape;64;p10"/>
          <p:cNvSpPr txBox="1"/>
          <p:nvPr>
            <p:ph idx="2" type="body"/>
          </p:nvPr>
        </p:nvSpPr>
        <p:spPr>
          <a:xfrm>
            <a:off x="514350" y="2343150"/>
            <a:ext cx="3086100" cy="23208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65" name="Google Shape;65;p10"/>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7" name="Google Shape;7;p1"/>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514350" y="1645920"/>
            <a:ext cx="8115300" cy="3018094"/>
          </a:xfrm>
          <a:prstGeom prst="rect">
            <a:avLst/>
          </a:prstGeom>
          <a:noFill/>
          <a:ln>
            <a:noFill/>
          </a:ln>
        </p:spPr>
        <p:txBody>
          <a:bodyPr anchorCtr="0" anchor="t" bIns="45700" lIns="91425" spcFirstLastPara="1" rIns="91425" wrap="square" tIns="45700">
            <a:normAutofit/>
          </a:bodyPr>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datasets/mahendran1/icc-cricket" TargetMode="External"/><Relationship Id="rId4" Type="http://schemas.openxmlformats.org/officeDocument/2006/relationships/hyperlink" Target="https://stats.espncricinfo.com/ci/engine/records/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0"/>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49" name="Google Shape;149;p20"/>
          <p:cNvPicPr preferRelativeResize="0"/>
          <p:nvPr/>
        </p:nvPicPr>
        <p:blipFill rotWithShape="1">
          <a:blip r:embed="rId3">
            <a:alphaModFix/>
          </a:blip>
          <a:srcRect b="0" l="0" r="0" t="0"/>
          <a:stretch/>
        </p:blipFill>
        <p:spPr>
          <a:xfrm>
            <a:off x="0" y="3281362"/>
            <a:ext cx="9144000" cy="1862138"/>
          </a:xfrm>
          <a:prstGeom prst="rect">
            <a:avLst/>
          </a:prstGeom>
          <a:noFill/>
          <a:ln>
            <a:noFill/>
          </a:ln>
        </p:spPr>
      </p:pic>
      <p:sp>
        <p:nvSpPr>
          <p:cNvPr id="150" name="Google Shape;150;p20"/>
          <p:cNvSpPr txBox="1"/>
          <p:nvPr>
            <p:ph type="ctrTitle"/>
          </p:nvPr>
        </p:nvSpPr>
        <p:spPr>
          <a:xfrm>
            <a:off x="3732021" y="723900"/>
            <a:ext cx="4628207" cy="324723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lt1"/>
              </a:buClr>
              <a:buSzPts val="4100"/>
              <a:buFont typeface="Century Gothic"/>
              <a:buNone/>
            </a:pPr>
            <a:r>
              <a:rPr b="1" lang="en-US" sz="4100"/>
              <a:t>CRICKET ANALYSIS</a:t>
            </a:r>
            <a:endParaRPr/>
          </a:p>
        </p:txBody>
      </p:sp>
      <p:sp>
        <p:nvSpPr>
          <p:cNvPr id="151" name="Google Shape;151;p20"/>
          <p:cNvSpPr txBox="1"/>
          <p:nvPr>
            <p:ph idx="1" type="subTitle"/>
          </p:nvPr>
        </p:nvSpPr>
        <p:spPr>
          <a:xfrm>
            <a:off x="723900" y="723900"/>
            <a:ext cx="2525520" cy="3247230"/>
          </a:xfrm>
          <a:prstGeom prst="rect">
            <a:avLst/>
          </a:prstGeom>
          <a:noFill/>
          <a:ln>
            <a:noFill/>
          </a:ln>
        </p:spPr>
        <p:txBody>
          <a:bodyPr anchorCtr="0" anchor="ctr" bIns="91425" lIns="91425" spcFirstLastPara="1" rIns="91425" wrap="square" tIns="91425">
            <a:normAutofit/>
          </a:bodyPr>
          <a:lstStyle/>
          <a:p>
            <a:pPr indent="0" lvl="0" marL="0" rtl="0" algn="r">
              <a:lnSpc>
                <a:spcPct val="90000"/>
              </a:lnSpc>
              <a:spcBef>
                <a:spcPts val="0"/>
              </a:spcBef>
              <a:spcAft>
                <a:spcPts val="0"/>
              </a:spcAft>
              <a:buClr>
                <a:schemeClr val="lt1"/>
              </a:buClr>
              <a:buSzPts val="1500"/>
              <a:buNone/>
            </a:pPr>
            <a:r>
              <a:rPr lang="en-US" u="sng"/>
              <a:t>Group 17</a:t>
            </a:r>
            <a:endParaRPr/>
          </a:p>
          <a:p>
            <a:pPr indent="0" lvl="0" marL="0" rtl="0" algn="r">
              <a:lnSpc>
                <a:spcPct val="90000"/>
              </a:lnSpc>
              <a:spcBef>
                <a:spcPts val="600"/>
              </a:spcBef>
              <a:spcAft>
                <a:spcPts val="0"/>
              </a:spcAft>
              <a:buClr>
                <a:schemeClr val="lt1"/>
              </a:buClr>
              <a:buSzPts val="1500"/>
              <a:buNone/>
            </a:pPr>
            <a:r>
              <a:rPr lang="en-US"/>
              <a:t>Preetam Shankar Malla</a:t>
            </a:r>
            <a:endParaRPr/>
          </a:p>
          <a:p>
            <a:pPr indent="0" lvl="0" marL="0" rtl="0" algn="r">
              <a:lnSpc>
                <a:spcPct val="90000"/>
              </a:lnSpc>
              <a:spcBef>
                <a:spcPts val="600"/>
              </a:spcBef>
              <a:spcAft>
                <a:spcPts val="0"/>
              </a:spcAft>
              <a:buClr>
                <a:schemeClr val="lt1"/>
              </a:buClr>
              <a:buSzPts val="1500"/>
              <a:buNone/>
            </a:pPr>
            <a:r>
              <a:rPr lang="en-US"/>
              <a:t>Tilak Mudgal</a:t>
            </a:r>
            <a:endParaRPr/>
          </a:p>
          <a:p>
            <a:pPr indent="0" lvl="0" marL="0" rtl="0" algn="r">
              <a:lnSpc>
                <a:spcPct val="90000"/>
              </a:lnSpc>
              <a:spcBef>
                <a:spcPts val="600"/>
              </a:spcBef>
              <a:spcAft>
                <a:spcPts val="600"/>
              </a:spcAft>
              <a:buClr>
                <a:schemeClr val="lt1"/>
              </a:buClr>
              <a:buSzPts val="1500"/>
              <a:buNone/>
            </a:pPr>
            <a:r>
              <a:rPr lang="en-US"/>
              <a:t>Sai Gopal Jarabana</a:t>
            </a:r>
            <a:endParaRPr/>
          </a:p>
        </p:txBody>
      </p:sp>
      <p:cxnSp>
        <p:nvCxnSpPr>
          <p:cNvPr id="152" name="Google Shape;152;p20"/>
          <p:cNvCxnSpPr/>
          <p:nvPr/>
        </p:nvCxnSpPr>
        <p:spPr>
          <a:xfrm>
            <a:off x="3490721" y="1215945"/>
            <a:ext cx="0" cy="2263140"/>
          </a:xfrm>
          <a:prstGeom prst="straightConnector1">
            <a:avLst/>
          </a:prstGeom>
          <a:noFill/>
          <a:ln cap="flat" cmpd="sng" w="158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4294967295" type="body"/>
          </p:nvPr>
        </p:nvSpPr>
        <p:spPr>
          <a:xfrm>
            <a:off x="311700" y="1055649"/>
            <a:ext cx="8520600" cy="3523576"/>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90000"/>
              </a:lnSpc>
              <a:spcBef>
                <a:spcPts val="0"/>
              </a:spcBef>
              <a:spcAft>
                <a:spcPts val="0"/>
              </a:spcAft>
              <a:buClr>
                <a:schemeClr val="lt1"/>
              </a:buClr>
              <a:buSzPct val="112500"/>
              <a:buChar char="●"/>
            </a:pPr>
            <a:r>
              <a:rPr lang="en-US" sz="1600">
                <a:latin typeface="Open Sans"/>
                <a:ea typeface="Open Sans"/>
                <a:cs typeface="Open Sans"/>
                <a:sym typeface="Open Sans"/>
              </a:rPr>
              <a:t>The ODI international top run scorers are displayed in the second image of the second visualization.</a:t>
            </a:r>
            <a:endParaRPr/>
          </a:p>
          <a:p>
            <a:pPr indent="-228600" lvl="0" marL="457200" rtl="0" algn="l">
              <a:lnSpc>
                <a:spcPct val="90000"/>
              </a:lnSpc>
              <a:spcBef>
                <a:spcPts val="0"/>
              </a:spcBef>
              <a:spcAft>
                <a:spcPts val="0"/>
              </a:spcAft>
              <a:buClr>
                <a:schemeClr val="lt1"/>
              </a:buClr>
              <a:buSzPct val="112500"/>
              <a:buNone/>
            </a:pPr>
            <a:r>
              <a:t/>
            </a:r>
            <a:endParaRPr sz="1600">
              <a:latin typeface="Open Sans"/>
              <a:ea typeface="Open Sans"/>
              <a:cs typeface="Open Sans"/>
              <a:sym typeface="Open Sans"/>
            </a:endParaRPr>
          </a:p>
          <a:p>
            <a:pPr indent="-325755" lvl="0" marL="457200" rtl="0" algn="l">
              <a:lnSpc>
                <a:spcPct val="90000"/>
              </a:lnSpc>
              <a:spcBef>
                <a:spcPts val="0"/>
              </a:spcBef>
              <a:spcAft>
                <a:spcPts val="0"/>
              </a:spcAft>
              <a:buClr>
                <a:schemeClr val="lt1"/>
              </a:buClr>
              <a:buSzPct val="112500"/>
              <a:buChar char="●"/>
            </a:pPr>
            <a:r>
              <a:rPr lang="en-US" sz="1600">
                <a:latin typeface="Open Sans"/>
                <a:ea typeface="Open Sans"/>
                <a:cs typeface="Open Sans"/>
                <a:sym typeface="Open Sans"/>
              </a:rPr>
              <a:t>The y-axis displays the amount of runs scored in the ODI international match.</a:t>
            </a:r>
            <a:endParaRPr/>
          </a:p>
          <a:p>
            <a:pPr indent="-228600" lvl="0" marL="457200" rtl="0" algn="l">
              <a:lnSpc>
                <a:spcPct val="90000"/>
              </a:lnSpc>
              <a:spcBef>
                <a:spcPts val="0"/>
              </a:spcBef>
              <a:spcAft>
                <a:spcPts val="0"/>
              </a:spcAft>
              <a:buClr>
                <a:schemeClr val="lt1"/>
              </a:buClr>
              <a:buSzPct val="112500"/>
              <a:buNone/>
            </a:pPr>
            <a:r>
              <a:t/>
            </a:r>
            <a:endParaRPr sz="1600">
              <a:latin typeface="Open Sans"/>
              <a:ea typeface="Open Sans"/>
              <a:cs typeface="Open Sans"/>
              <a:sym typeface="Open Sans"/>
            </a:endParaRPr>
          </a:p>
          <a:p>
            <a:pPr indent="-325755" lvl="0" marL="457200" rtl="0" algn="l">
              <a:lnSpc>
                <a:spcPct val="90000"/>
              </a:lnSpc>
              <a:spcBef>
                <a:spcPts val="0"/>
              </a:spcBef>
              <a:spcAft>
                <a:spcPts val="0"/>
              </a:spcAft>
              <a:buClr>
                <a:schemeClr val="lt1"/>
              </a:buClr>
              <a:buSzPct val="112500"/>
              <a:buChar char="●"/>
            </a:pPr>
            <a:r>
              <a:rPr lang="en-US" sz="1600">
                <a:latin typeface="Open Sans"/>
                <a:ea typeface="Open Sans"/>
                <a:cs typeface="Open Sans"/>
                <a:sym typeface="Open Sans"/>
              </a:rPr>
              <a:t>The player information is displayed on the x-axis, and also there is a dropdown menu where we may choose between the T20, Test, or ODI formats, it shows tops players in every format of international cricket.</a:t>
            </a:r>
            <a:endParaRPr/>
          </a:p>
          <a:p>
            <a:pPr indent="0" lvl="0" marL="114300" rtl="0" algn="l">
              <a:lnSpc>
                <a:spcPct val="90000"/>
              </a:lnSpc>
              <a:spcBef>
                <a:spcPts val="0"/>
              </a:spcBef>
              <a:spcAft>
                <a:spcPts val="0"/>
              </a:spcAft>
              <a:buClr>
                <a:schemeClr val="lt1"/>
              </a:buClr>
              <a:buSzPct val="112500"/>
              <a:buNone/>
            </a:pPr>
            <a:r>
              <a:t/>
            </a:r>
            <a:endParaRPr sz="1600">
              <a:latin typeface="Open Sans"/>
              <a:ea typeface="Open Sans"/>
              <a:cs typeface="Open Sans"/>
              <a:sym typeface="Open Sans"/>
            </a:endParaRPr>
          </a:p>
          <a:p>
            <a:pPr indent="-325755" lvl="0" marL="457200" rtl="0" algn="l">
              <a:lnSpc>
                <a:spcPct val="90000"/>
              </a:lnSpc>
              <a:spcBef>
                <a:spcPts val="0"/>
              </a:spcBef>
              <a:spcAft>
                <a:spcPts val="0"/>
              </a:spcAft>
              <a:buClr>
                <a:schemeClr val="lt1"/>
              </a:buClr>
              <a:buSzPct val="112500"/>
              <a:buChar char="●"/>
            </a:pPr>
            <a:r>
              <a:rPr lang="en-US" sz="1600">
                <a:latin typeface="Open Sans"/>
                <a:ea typeface="Open Sans"/>
                <a:cs typeface="Open Sans"/>
                <a:sym typeface="Open Sans"/>
              </a:rPr>
              <a:t>T</a:t>
            </a:r>
            <a:r>
              <a:rPr b="0" i="0" lang="en-US" sz="1600">
                <a:latin typeface="Open Sans"/>
                <a:ea typeface="Open Sans"/>
                <a:cs typeface="Open Sans"/>
                <a:sym typeface="Open Sans"/>
              </a:rPr>
              <a:t>his line chart visualization  provide, easy-to-understand view of the trend in batting performance over time in various format like T20, Test, and ODI, allowing users to quickly compare the performance of different teams and players and gain insights into their scoring patterns.</a:t>
            </a:r>
            <a:endParaRPr/>
          </a:p>
          <a:p>
            <a:pPr indent="-228600" lvl="0" marL="457200" rtl="0" algn="l">
              <a:lnSpc>
                <a:spcPct val="90000"/>
              </a:lnSpc>
              <a:spcBef>
                <a:spcPts val="0"/>
              </a:spcBef>
              <a:spcAft>
                <a:spcPts val="0"/>
              </a:spcAft>
              <a:buClr>
                <a:schemeClr val="lt1"/>
              </a:buClr>
              <a:buSzPct val="112500"/>
              <a:buNone/>
            </a:pPr>
            <a:r>
              <a:t/>
            </a:r>
            <a:endParaRPr sz="1600">
              <a:latin typeface="Open Sans"/>
              <a:ea typeface="Open Sans"/>
              <a:cs typeface="Open Sans"/>
              <a:sym typeface="Open Sans"/>
            </a:endParaRPr>
          </a:p>
          <a:p>
            <a:pPr indent="-325755" lvl="0" marL="457200" rtl="0" algn="l">
              <a:lnSpc>
                <a:spcPct val="90000"/>
              </a:lnSpc>
              <a:spcBef>
                <a:spcPts val="0"/>
              </a:spcBef>
              <a:spcAft>
                <a:spcPts val="0"/>
              </a:spcAft>
              <a:buClr>
                <a:schemeClr val="lt1"/>
              </a:buClr>
              <a:buSzPct val="112500"/>
              <a:buChar char="●"/>
            </a:pPr>
            <a:r>
              <a:rPr lang="en-US" sz="1600">
                <a:latin typeface="Open Sans"/>
                <a:ea typeface="Open Sans"/>
                <a:cs typeface="Open Sans"/>
                <a:sym typeface="Open Sans"/>
              </a:rPr>
              <a:t>This analysis make easy  for selectors and the international board members to choose the player  for the upcoming matches based on the performances.</a:t>
            </a:r>
            <a:endParaRPr/>
          </a:p>
          <a:p>
            <a:pPr indent="-228600" lvl="0" marL="457200" rtl="0" algn="l">
              <a:lnSpc>
                <a:spcPct val="90000"/>
              </a:lnSpc>
              <a:spcBef>
                <a:spcPts val="0"/>
              </a:spcBef>
              <a:spcAft>
                <a:spcPts val="0"/>
              </a:spcAft>
              <a:buClr>
                <a:schemeClr val="lt1"/>
              </a:buClr>
              <a:buSzPct val="112500"/>
              <a:buNone/>
            </a:pPr>
            <a:r>
              <a:t/>
            </a:r>
            <a:endParaRPr sz="1600">
              <a:latin typeface="Open Sans"/>
              <a:ea typeface="Open Sans"/>
              <a:cs typeface="Open Sans"/>
              <a:sym typeface="Open Sans"/>
            </a:endParaRPr>
          </a:p>
          <a:p>
            <a:pPr indent="-228600" lvl="0" marL="457200" rtl="0" algn="l">
              <a:lnSpc>
                <a:spcPct val="90000"/>
              </a:lnSpc>
              <a:spcBef>
                <a:spcPts val="0"/>
              </a:spcBef>
              <a:spcAft>
                <a:spcPts val="0"/>
              </a:spcAft>
              <a:buClr>
                <a:schemeClr val="lt1"/>
              </a:buClr>
              <a:buSzPct val="112500"/>
              <a:buNone/>
            </a:pPr>
            <a:r>
              <a:t/>
            </a:r>
            <a:endParaRPr sz="1600">
              <a:latin typeface="Open Sans"/>
              <a:ea typeface="Open Sans"/>
              <a:cs typeface="Open Sans"/>
              <a:sym typeface="Open Sans"/>
            </a:endParaRPr>
          </a:p>
          <a:p>
            <a:pPr indent="-228600" lvl="0" marL="457200" rtl="0" algn="l">
              <a:lnSpc>
                <a:spcPct val="90000"/>
              </a:lnSpc>
              <a:spcBef>
                <a:spcPts val="0"/>
              </a:spcBef>
              <a:spcAft>
                <a:spcPts val="0"/>
              </a:spcAft>
              <a:buClr>
                <a:schemeClr val="lt1"/>
              </a:buClr>
              <a:buSzPct val="112500"/>
              <a:buNone/>
            </a:pPr>
            <a:r>
              <a:t/>
            </a:r>
            <a:endParaRPr sz="1600">
              <a:latin typeface="Open Sans"/>
              <a:ea typeface="Open Sans"/>
              <a:cs typeface="Open Sans"/>
              <a:sym typeface="Open Sans"/>
            </a:endParaRPr>
          </a:p>
          <a:p>
            <a:pPr indent="-228600" lvl="0" marL="457200" rtl="0" algn="l">
              <a:lnSpc>
                <a:spcPct val="90000"/>
              </a:lnSpc>
              <a:spcBef>
                <a:spcPts val="0"/>
              </a:spcBef>
              <a:spcAft>
                <a:spcPts val="0"/>
              </a:spcAft>
              <a:buClr>
                <a:schemeClr val="lt1"/>
              </a:buClr>
              <a:buSzPct val="112500"/>
              <a:buNone/>
            </a:pPr>
            <a:r>
              <a:t/>
            </a:r>
            <a:endParaRPr sz="1600">
              <a:latin typeface="Open Sans"/>
              <a:ea typeface="Open Sans"/>
              <a:cs typeface="Open Sans"/>
              <a:sym typeface="Open Sans"/>
            </a:endParaRPr>
          </a:p>
          <a:p>
            <a:pPr indent="-228600" lvl="0" marL="457200" rtl="0" algn="l">
              <a:lnSpc>
                <a:spcPct val="90000"/>
              </a:lnSpc>
              <a:spcBef>
                <a:spcPts val="0"/>
              </a:spcBef>
              <a:spcAft>
                <a:spcPts val="0"/>
              </a:spcAft>
              <a:buClr>
                <a:schemeClr val="lt1"/>
              </a:buClr>
              <a:buSzPct val="10909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2238607" y="0"/>
            <a:ext cx="6457950" cy="9697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000"/>
              <a:buFont typeface="Century Gothic"/>
              <a:buNone/>
            </a:pPr>
            <a:r>
              <a:rPr lang="en-US"/>
              <a:t>GEOSPATIAL</a:t>
            </a:r>
            <a:endParaRPr/>
          </a:p>
        </p:txBody>
      </p:sp>
      <p:pic>
        <p:nvPicPr>
          <p:cNvPr descr="Map" id="209" name="Google Shape;209;p30"/>
          <p:cNvPicPr preferRelativeResize="0"/>
          <p:nvPr/>
        </p:nvPicPr>
        <p:blipFill rotWithShape="1">
          <a:blip r:embed="rId3">
            <a:alphaModFix/>
          </a:blip>
          <a:srcRect b="0" l="0" r="0" t="0"/>
          <a:stretch/>
        </p:blipFill>
        <p:spPr>
          <a:xfrm>
            <a:off x="178419" y="1152291"/>
            <a:ext cx="8660780" cy="36477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idx="4294967295"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Clr>
                <a:schemeClr val="lt1"/>
              </a:buClr>
              <a:buSzPts val="1800"/>
              <a:buChar char="●"/>
            </a:pPr>
            <a:r>
              <a:rPr lang="en-US"/>
              <a:t>We have added player to the Dropbox , where we can select the desired player.</a:t>
            </a:r>
            <a:endParaRPr/>
          </a:p>
          <a:p>
            <a:pPr indent="-228600" lvl="0" marL="457200" rtl="0" algn="l">
              <a:lnSpc>
                <a:spcPct val="90000"/>
              </a:lnSpc>
              <a:spcBef>
                <a:spcPts val="0"/>
              </a:spcBef>
              <a:spcAft>
                <a:spcPts val="0"/>
              </a:spcAft>
              <a:buClr>
                <a:schemeClr val="lt1"/>
              </a:buClr>
              <a:buSzPts val="1800"/>
              <a:buNone/>
            </a:pPr>
            <a:r>
              <a:t/>
            </a:r>
            <a:endParaRPr/>
          </a:p>
          <a:p>
            <a:pPr indent="-342900" lvl="0" marL="457200" rtl="0" algn="l">
              <a:lnSpc>
                <a:spcPct val="90000"/>
              </a:lnSpc>
              <a:spcBef>
                <a:spcPts val="0"/>
              </a:spcBef>
              <a:spcAft>
                <a:spcPts val="0"/>
              </a:spcAft>
              <a:buClr>
                <a:schemeClr val="lt1"/>
              </a:buClr>
              <a:buSzPts val="1800"/>
              <a:buChar char="●"/>
            </a:pPr>
            <a:r>
              <a:rPr lang="en-US"/>
              <a:t>The world map shows the runs scored in particular are by intensity of the color.</a:t>
            </a:r>
            <a:endParaRPr/>
          </a:p>
          <a:p>
            <a:pPr indent="-228600" lvl="0" marL="457200" rtl="0" algn="l">
              <a:lnSpc>
                <a:spcPct val="90000"/>
              </a:lnSpc>
              <a:spcBef>
                <a:spcPts val="0"/>
              </a:spcBef>
              <a:spcAft>
                <a:spcPts val="0"/>
              </a:spcAft>
              <a:buClr>
                <a:schemeClr val="lt1"/>
              </a:buClr>
              <a:buSzPts val="1800"/>
              <a:buNone/>
            </a:pPr>
            <a:r>
              <a:t/>
            </a:r>
            <a:endParaRPr/>
          </a:p>
          <a:p>
            <a:pPr indent="-342900" lvl="0" marL="457200" rtl="0" algn="l">
              <a:lnSpc>
                <a:spcPct val="90000"/>
              </a:lnSpc>
              <a:spcBef>
                <a:spcPts val="0"/>
              </a:spcBef>
              <a:spcAft>
                <a:spcPts val="0"/>
              </a:spcAft>
              <a:buClr>
                <a:schemeClr val="lt1"/>
              </a:buClr>
              <a:buSzPts val="1800"/>
              <a:buChar char="●"/>
            </a:pPr>
            <a:r>
              <a:rPr lang="en-US"/>
              <a:t>If the certain region have high intensity of color then the player scored more runs in the country.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idx="4294967295"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228600" lvl="6" marL="3200400" rtl="0" algn="l">
              <a:lnSpc>
                <a:spcPct val="90000"/>
              </a:lnSpc>
              <a:spcBef>
                <a:spcPts val="0"/>
              </a:spcBef>
              <a:spcAft>
                <a:spcPts val="0"/>
              </a:spcAft>
              <a:buClr>
                <a:schemeClr val="lt1"/>
              </a:buClr>
              <a:buSzPts val="1400"/>
              <a:buNone/>
            </a:pPr>
            <a:r>
              <a:t/>
            </a:r>
            <a:endParaRPr sz="3550"/>
          </a:p>
          <a:p>
            <a:pPr indent="-228600" lvl="6" marL="3200400" rtl="0" algn="l">
              <a:lnSpc>
                <a:spcPct val="90000"/>
              </a:lnSpc>
              <a:spcBef>
                <a:spcPts val="0"/>
              </a:spcBef>
              <a:spcAft>
                <a:spcPts val="0"/>
              </a:spcAft>
              <a:buClr>
                <a:schemeClr val="lt1"/>
              </a:buClr>
              <a:buSzPts val="1400"/>
              <a:buNone/>
            </a:pPr>
            <a:r>
              <a:t/>
            </a:r>
            <a:endParaRPr sz="3550"/>
          </a:p>
          <a:p>
            <a:pPr indent="0" lvl="6" marL="2882900" rtl="0" algn="l">
              <a:lnSpc>
                <a:spcPct val="90000"/>
              </a:lnSpc>
              <a:spcBef>
                <a:spcPts val="0"/>
              </a:spcBef>
              <a:spcAft>
                <a:spcPts val="0"/>
              </a:spcAft>
              <a:buClr>
                <a:schemeClr val="lt1"/>
              </a:buClr>
              <a:buSzPts val="1400"/>
              <a:buNone/>
            </a:pPr>
            <a:r>
              <a:rPr lang="en-US" sz="3550"/>
              <a:t>	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ctrTitle"/>
          </p:nvPr>
        </p:nvSpPr>
        <p:spPr>
          <a:xfrm>
            <a:off x="1445012" y="73881"/>
            <a:ext cx="7086600" cy="13688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500"/>
              <a:buFont typeface="Century Gothic"/>
              <a:buNone/>
            </a:pPr>
            <a:r>
              <a:rPr lang="en-US"/>
              <a:t>		ABSTRACT	</a:t>
            </a:r>
            <a:endParaRPr/>
          </a:p>
        </p:txBody>
      </p:sp>
      <p:sp>
        <p:nvSpPr>
          <p:cNvPr id="158" name="Google Shape;158;p21"/>
          <p:cNvSpPr txBox="1"/>
          <p:nvPr>
            <p:ph idx="1" type="subTitle"/>
          </p:nvPr>
        </p:nvSpPr>
        <p:spPr>
          <a:xfrm>
            <a:off x="894885" y="1849244"/>
            <a:ext cx="7086600" cy="5143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500"/>
              <a:buNone/>
            </a:pPr>
            <a:r>
              <a:rPr lang="en-US">
                <a:latin typeface="Open Sans"/>
                <a:ea typeface="Open Sans"/>
                <a:cs typeface="Open Sans"/>
                <a:sym typeface="Open Sans"/>
              </a:rPr>
              <a:t>International Cricket is a very competitive tournament where team selection is a very tricky and tedious procedure. Analysis of sports data and Prediction of each player’s performance helps in filtering the best players. A novel method employing the techniques of Data Analytics and Data Visualization is used in this project to extract individual player performance from huge statistics and datasets. The visualizations are created to bridge the space between selecting team, coaches, and team management and to give a better interpretation on player consistency, scoring and further capabilities. In this project, we used d3.js for visualization and HTML, CSS for the front-end application. The proposed application can be beneficial for team managements and decision making.</a:t>
            </a:r>
            <a:endParaRPr sz="1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ctrTitle"/>
          </p:nvPr>
        </p:nvSpPr>
        <p:spPr>
          <a:xfrm>
            <a:off x="1326066" y="0"/>
            <a:ext cx="7086600" cy="13688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500"/>
              <a:buFont typeface="Century Gothic"/>
              <a:buNone/>
            </a:pPr>
            <a:r>
              <a:rPr lang="en-US"/>
              <a:t>		MOTIVATION</a:t>
            </a:r>
            <a:endParaRPr/>
          </a:p>
        </p:txBody>
      </p:sp>
      <p:sp>
        <p:nvSpPr>
          <p:cNvPr id="164" name="Google Shape;164;p22"/>
          <p:cNvSpPr txBox="1"/>
          <p:nvPr>
            <p:ph idx="1" type="subTitle"/>
          </p:nvPr>
        </p:nvSpPr>
        <p:spPr>
          <a:xfrm>
            <a:off x="1095607" y="1742843"/>
            <a:ext cx="7086600" cy="5143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500"/>
              <a:buNone/>
            </a:pPr>
            <a:r>
              <a:rPr b="0" i="0" lang="en-US">
                <a:latin typeface="Open Sans Light"/>
                <a:ea typeface="Open Sans Light"/>
                <a:cs typeface="Open Sans Light"/>
                <a:sym typeface="Open Sans Light"/>
              </a:rPr>
              <a:t>The motivation for creating the cricket analysis visualization using d3.js is to provide cricket fans and analysts with a powerful tool for understanding and analyzing the game. By using interactive and dynamic visualizations, users can gain a deeper understanding of cricket performance and make more informed decisions about their favorite teams and players. Additionally, the use of real-time data in the visualization allows users to stay up-to-date on the latest developments in the world of cricket. Overall, the goal of the visualization would be to enhance the user's experience of following and analyzing the game, and to provide them with valuable insights into the performance of their favorite teams and players.</a:t>
            </a:r>
            <a:endParaRPr>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ctrTitle"/>
          </p:nvPr>
        </p:nvSpPr>
        <p:spPr>
          <a:xfrm>
            <a:off x="1385539" y="0"/>
            <a:ext cx="7086600" cy="13688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500"/>
              <a:buFont typeface="Century Gothic"/>
              <a:buNone/>
            </a:pPr>
            <a:r>
              <a:rPr lang="en-US"/>
              <a:t>DATA SOURCE LINKS</a:t>
            </a:r>
            <a:endParaRPr/>
          </a:p>
        </p:txBody>
      </p:sp>
      <p:sp>
        <p:nvSpPr>
          <p:cNvPr id="170" name="Google Shape;170;p23"/>
          <p:cNvSpPr txBox="1"/>
          <p:nvPr>
            <p:ph idx="1" type="subTitle"/>
          </p:nvPr>
        </p:nvSpPr>
        <p:spPr>
          <a:xfrm>
            <a:off x="1028700" y="1861790"/>
            <a:ext cx="7086600" cy="5143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lt1"/>
              </a:buClr>
              <a:buSzPct val="100000"/>
              <a:buNone/>
            </a:pPr>
            <a:r>
              <a:rPr lang="en-US" u="sng">
                <a:solidFill>
                  <a:schemeClr val="hlink"/>
                </a:solidFill>
                <a:hlinkClick r:id="rId3"/>
              </a:rPr>
              <a:t>https://www.kaggle.com/datasets/mahendran1/icc-cricket</a:t>
            </a:r>
            <a:endParaRPr/>
          </a:p>
          <a:p>
            <a:pPr indent="0" lvl="0" marL="0" rtl="0" algn="l">
              <a:lnSpc>
                <a:spcPct val="90000"/>
              </a:lnSpc>
              <a:spcBef>
                <a:spcPts val="750"/>
              </a:spcBef>
              <a:spcAft>
                <a:spcPts val="0"/>
              </a:spcAft>
              <a:buClr>
                <a:schemeClr val="lt1"/>
              </a:buClr>
              <a:buSzPct val="100000"/>
              <a:buNone/>
            </a:pPr>
            <a:r>
              <a:rPr lang="en-US" u="sng">
                <a:solidFill>
                  <a:schemeClr val="hlink"/>
                </a:solidFill>
                <a:hlinkClick r:id="rId4"/>
              </a:rPr>
              <a:t>https://stats.espncricinfo.com/ci/engine/records/index.html</a:t>
            </a:r>
            <a:endParaRPr/>
          </a:p>
          <a:p>
            <a:pPr indent="0" lvl="0" marL="0" rtl="0" algn="l">
              <a:lnSpc>
                <a:spcPct val="90000"/>
              </a:lnSpc>
              <a:spcBef>
                <a:spcPts val="750"/>
              </a:spcBef>
              <a:spcAft>
                <a:spcPts val="0"/>
              </a:spcAft>
              <a:buClr>
                <a:schemeClr val="lt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2299116" y="63615"/>
            <a:ext cx="6457950" cy="9697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000"/>
              <a:buFont typeface="Century Gothic"/>
              <a:buNone/>
            </a:pPr>
            <a:r>
              <a:rPr lang="en-US"/>
              <a:t>BAR CHART</a:t>
            </a:r>
            <a:endParaRPr/>
          </a:p>
        </p:txBody>
      </p:sp>
      <p:pic>
        <p:nvPicPr>
          <p:cNvPr descr="Chart, bar chart&#10;&#10;Description automatically generated" id="176" name="Google Shape;176;p24"/>
          <p:cNvPicPr preferRelativeResize="0"/>
          <p:nvPr/>
        </p:nvPicPr>
        <p:blipFill rotWithShape="1">
          <a:blip r:embed="rId3">
            <a:alphaModFix/>
          </a:blip>
          <a:srcRect b="0" l="0" r="0" t="0"/>
          <a:stretch/>
        </p:blipFill>
        <p:spPr>
          <a:xfrm>
            <a:off x="468351" y="1033387"/>
            <a:ext cx="8378283" cy="34717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idx="4294967295" type="body"/>
          </p:nvPr>
        </p:nvSpPr>
        <p:spPr>
          <a:xfrm>
            <a:off x="341437" y="894750"/>
            <a:ext cx="8520600" cy="33540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90000"/>
              </a:lnSpc>
              <a:spcBef>
                <a:spcPts val="0"/>
              </a:spcBef>
              <a:spcAft>
                <a:spcPts val="0"/>
              </a:spcAft>
              <a:buClr>
                <a:schemeClr val="lt1"/>
              </a:buClr>
              <a:buSzPct val="90000"/>
              <a:buChar char="●"/>
            </a:pPr>
            <a:r>
              <a:rPr lang="en-US" sz="2000">
                <a:latin typeface="Open Sans"/>
                <a:ea typeface="Open Sans"/>
                <a:cs typeface="Open Sans"/>
                <a:sym typeface="Open Sans"/>
              </a:rPr>
              <a:t>The first visualization is a bar chart that shows the top 10 run scorers in T20 international matches during the previous five years, from 2018 to 2022.</a:t>
            </a:r>
            <a:endParaRPr/>
          </a:p>
          <a:p>
            <a:pPr indent="-228600" lvl="0" marL="457200" rtl="0" algn="l">
              <a:lnSpc>
                <a:spcPct val="90000"/>
              </a:lnSpc>
              <a:spcBef>
                <a:spcPts val="0"/>
              </a:spcBef>
              <a:spcAft>
                <a:spcPts val="0"/>
              </a:spcAft>
              <a:buClr>
                <a:schemeClr val="lt1"/>
              </a:buClr>
              <a:buSzPct val="90000"/>
              <a:buNone/>
            </a:pPr>
            <a:r>
              <a:t/>
            </a:r>
            <a:endParaRPr sz="2000">
              <a:latin typeface="Open Sans"/>
              <a:ea typeface="Open Sans"/>
              <a:cs typeface="Open Sans"/>
              <a:sym typeface="Open Sans"/>
            </a:endParaRPr>
          </a:p>
          <a:p>
            <a:pPr indent="-334327" lvl="0" marL="457200" rtl="0" algn="l">
              <a:lnSpc>
                <a:spcPct val="90000"/>
              </a:lnSpc>
              <a:spcBef>
                <a:spcPts val="0"/>
              </a:spcBef>
              <a:spcAft>
                <a:spcPts val="0"/>
              </a:spcAft>
              <a:buClr>
                <a:schemeClr val="lt1"/>
              </a:buClr>
              <a:buSzPct val="90000"/>
              <a:buChar char="●"/>
            </a:pPr>
            <a:r>
              <a:rPr lang="en-US" sz="2000">
                <a:latin typeface="Open Sans"/>
                <a:ea typeface="Open Sans"/>
                <a:cs typeface="Open Sans"/>
                <a:sym typeface="Open Sans"/>
              </a:rPr>
              <a:t>The runs make up the y-axis, while the players' names and nations make up the x-axis.</a:t>
            </a:r>
            <a:endParaRPr/>
          </a:p>
          <a:p>
            <a:pPr indent="-228600" lvl="0" marL="457200" rtl="0" algn="l">
              <a:lnSpc>
                <a:spcPct val="90000"/>
              </a:lnSpc>
              <a:spcBef>
                <a:spcPts val="0"/>
              </a:spcBef>
              <a:spcAft>
                <a:spcPts val="0"/>
              </a:spcAft>
              <a:buClr>
                <a:schemeClr val="lt1"/>
              </a:buClr>
              <a:buSzPct val="90000"/>
              <a:buNone/>
            </a:pPr>
            <a:r>
              <a:t/>
            </a:r>
            <a:endParaRPr sz="2000">
              <a:latin typeface="Open Sans"/>
              <a:ea typeface="Open Sans"/>
              <a:cs typeface="Open Sans"/>
              <a:sym typeface="Open Sans"/>
            </a:endParaRPr>
          </a:p>
          <a:p>
            <a:pPr indent="-334327" lvl="0" marL="457200" rtl="0" algn="l">
              <a:lnSpc>
                <a:spcPct val="90000"/>
              </a:lnSpc>
              <a:spcBef>
                <a:spcPts val="0"/>
              </a:spcBef>
              <a:spcAft>
                <a:spcPts val="0"/>
              </a:spcAft>
              <a:buClr>
                <a:schemeClr val="lt1"/>
              </a:buClr>
              <a:buSzPct val="90000"/>
              <a:buChar char="●"/>
            </a:pPr>
            <a:r>
              <a:rPr lang="en-US" sz="2000">
                <a:latin typeface="Open Sans"/>
                <a:ea typeface="Open Sans"/>
                <a:cs typeface="Open Sans"/>
                <a:sym typeface="Open Sans"/>
              </a:rPr>
              <a:t>The chart is interactive, allowing users to hover over or click on individual years to see more detailed information about the player’s performance.</a:t>
            </a:r>
            <a:endParaRPr b="0" i="0" sz="2000">
              <a:solidFill>
                <a:srgbClr val="374151"/>
              </a:solidFill>
              <a:latin typeface="Open Sans"/>
              <a:ea typeface="Open Sans"/>
              <a:cs typeface="Open Sans"/>
              <a:sym typeface="Open Sans"/>
            </a:endParaRPr>
          </a:p>
          <a:p>
            <a:pPr indent="-228600" lvl="0" marL="457200" rtl="0" algn="l">
              <a:lnSpc>
                <a:spcPct val="90000"/>
              </a:lnSpc>
              <a:spcBef>
                <a:spcPts val="0"/>
              </a:spcBef>
              <a:spcAft>
                <a:spcPts val="0"/>
              </a:spcAft>
              <a:buClr>
                <a:schemeClr val="lt1"/>
              </a:buClr>
              <a:buSzPct val="90000"/>
              <a:buNone/>
            </a:pPr>
            <a:r>
              <a:t/>
            </a:r>
            <a:endParaRPr b="0" i="0" sz="2000">
              <a:latin typeface="Open Sans"/>
              <a:ea typeface="Open Sans"/>
              <a:cs typeface="Open Sans"/>
              <a:sym typeface="Open Sans"/>
            </a:endParaRPr>
          </a:p>
          <a:p>
            <a:pPr indent="-334327" lvl="0" marL="457200" rtl="0" algn="l">
              <a:lnSpc>
                <a:spcPct val="90000"/>
              </a:lnSpc>
              <a:spcBef>
                <a:spcPts val="0"/>
              </a:spcBef>
              <a:spcAft>
                <a:spcPts val="0"/>
              </a:spcAft>
              <a:buClr>
                <a:schemeClr val="lt1"/>
              </a:buClr>
              <a:buSzPct val="90000"/>
              <a:buChar char="●"/>
            </a:pPr>
            <a:r>
              <a:rPr lang="en-US" sz="2000">
                <a:latin typeface="Open Sans"/>
                <a:ea typeface="Open Sans"/>
                <a:cs typeface="Open Sans"/>
                <a:sym typeface="Open Sans"/>
              </a:rPr>
              <a:t>T</a:t>
            </a:r>
            <a:r>
              <a:rPr b="0" i="0" lang="en-US" sz="2000">
                <a:latin typeface="Open Sans"/>
                <a:ea typeface="Open Sans"/>
                <a:cs typeface="Open Sans"/>
                <a:sym typeface="Open Sans"/>
              </a:rPr>
              <a:t>his bar chart visualization provide a clear and easy-to-understand view of the top 10 run getters in the last five years, allowing users to quickly compare the performance of different players and gain insights into their scoring patterns.</a:t>
            </a:r>
            <a:r>
              <a:rPr lang="en-US" sz="2000">
                <a:latin typeface="Open Sans"/>
                <a:ea typeface="Open Sans"/>
                <a:cs typeface="Open Sans"/>
                <a:sym typeface="Open Sans"/>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2000714" y="52889"/>
            <a:ext cx="6457950" cy="9697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000"/>
              <a:buFont typeface="Century Gothic"/>
              <a:buNone/>
            </a:pPr>
            <a:r>
              <a:rPr lang="en-US"/>
              <a:t>LINE CHART</a:t>
            </a:r>
            <a:endParaRPr/>
          </a:p>
        </p:txBody>
      </p:sp>
      <p:pic>
        <p:nvPicPr>
          <p:cNvPr descr="Graphical user interface, text, application&#10;&#10;Description automatically generated" id="187" name="Google Shape;187;p26"/>
          <p:cNvPicPr preferRelativeResize="0"/>
          <p:nvPr/>
        </p:nvPicPr>
        <p:blipFill rotWithShape="1">
          <a:blip r:embed="rId3">
            <a:alphaModFix/>
          </a:blip>
          <a:srcRect b="0" l="0" r="0" t="0"/>
          <a:stretch/>
        </p:blipFill>
        <p:spPr>
          <a:xfrm>
            <a:off x="460917" y="1449659"/>
            <a:ext cx="8452624" cy="30405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idx="4294967295" type="body"/>
          </p:nvPr>
        </p:nvSpPr>
        <p:spPr>
          <a:xfrm>
            <a:off x="311700" y="1070517"/>
            <a:ext cx="8520600" cy="3508708"/>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90000"/>
              </a:lnSpc>
              <a:spcBef>
                <a:spcPts val="0"/>
              </a:spcBef>
              <a:spcAft>
                <a:spcPts val="0"/>
              </a:spcAft>
              <a:buClr>
                <a:schemeClr val="lt1"/>
              </a:buClr>
              <a:buSzPts val="1800"/>
              <a:buChar char="●"/>
            </a:pPr>
            <a:r>
              <a:rPr lang="en-US" sz="1800">
                <a:latin typeface="Open Sans"/>
                <a:ea typeface="Open Sans"/>
                <a:cs typeface="Open Sans"/>
                <a:sym typeface="Open Sans"/>
              </a:rPr>
              <a:t>The T20 international wickets are displayed in the first image of the second visualization.</a:t>
            </a:r>
            <a:endParaRPr/>
          </a:p>
          <a:p>
            <a:pPr indent="-228600" lvl="0" marL="457200" rtl="0" algn="l">
              <a:lnSpc>
                <a:spcPct val="90000"/>
              </a:lnSpc>
              <a:spcBef>
                <a:spcPts val="0"/>
              </a:spcBef>
              <a:spcAft>
                <a:spcPts val="0"/>
              </a:spcAft>
              <a:buClr>
                <a:schemeClr val="lt1"/>
              </a:buClr>
              <a:buSzPts val="1800"/>
              <a:buNone/>
            </a:pPr>
            <a:r>
              <a:t/>
            </a:r>
            <a:endParaRPr sz="1800">
              <a:latin typeface="Open Sans"/>
              <a:ea typeface="Open Sans"/>
              <a:cs typeface="Open Sans"/>
              <a:sym typeface="Open Sans"/>
            </a:endParaRPr>
          </a:p>
          <a:p>
            <a:pPr indent="-342900" lvl="0" marL="457200" rtl="0" algn="l">
              <a:lnSpc>
                <a:spcPct val="90000"/>
              </a:lnSpc>
              <a:spcBef>
                <a:spcPts val="0"/>
              </a:spcBef>
              <a:spcAft>
                <a:spcPts val="0"/>
              </a:spcAft>
              <a:buClr>
                <a:schemeClr val="lt1"/>
              </a:buClr>
              <a:buSzPts val="1800"/>
              <a:buChar char="●"/>
            </a:pPr>
            <a:r>
              <a:rPr lang="en-US" sz="1800">
                <a:latin typeface="Open Sans"/>
                <a:ea typeface="Open Sans"/>
                <a:cs typeface="Open Sans"/>
                <a:sym typeface="Open Sans"/>
              </a:rPr>
              <a:t>The y-axis displays the amount of wickets taken.</a:t>
            </a:r>
            <a:endParaRPr/>
          </a:p>
          <a:p>
            <a:pPr indent="-228600" lvl="0" marL="457200" rtl="0" algn="l">
              <a:lnSpc>
                <a:spcPct val="90000"/>
              </a:lnSpc>
              <a:spcBef>
                <a:spcPts val="0"/>
              </a:spcBef>
              <a:spcAft>
                <a:spcPts val="0"/>
              </a:spcAft>
              <a:buClr>
                <a:schemeClr val="lt1"/>
              </a:buClr>
              <a:buSzPts val="1800"/>
              <a:buNone/>
            </a:pPr>
            <a:r>
              <a:t/>
            </a:r>
            <a:endParaRPr sz="1800">
              <a:latin typeface="Open Sans"/>
              <a:ea typeface="Open Sans"/>
              <a:cs typeface="Open Sans"/>
              <a:sym typeface="Open Sans"/>
            </a:endParaRPr>
          </a:p>
          <a:p>
            <a:pPr indent="-342900" lvl="0" marL="457200" rtl="0" algn="l">
              <a:lnSpc>
                <a:spcPct val="90000"/>
              </a:lnSpc>
              <a:spcBef>
                <a:spcPts val="0"/>
              </a:spcBef>
              <a:spcAft>
                <a:spcPts val="0"/>
              </a:spcAft>
              <a:buClr>
                <a:schemeClr val="lt1"/>
              </a:buClr>
              <a:buSzPts val="1800"/>
              <a:buChar char="●"/>
            </a:pPr>
            <a:r>
              <a:rPr lang="en-US" sz="1800">
                <a:latin typeface="Open Sans"/>
                <a:ea typeface="Open Sans"/>
                <a:cs typeface="Open Sans"/>
                <a:sym typeface="Open Sans"/>
              </a:rPr>
              <a:t>The player information is displayed on the x-axis, and there is a dropdown menu where we may choose between the T20, Test, or ODI formats. </a:t>
            </a:r>
            <a:endParaRPr/>
          </a:p>
          <a:p>
            <a:pPr indent="-228600" lvl="0" marL="457200" rtl="0" algn="l">
              <a:lnSpc>
                <a:spcPct val="90000"/>
              </a:lnSpc>
              <a:spcBef>
                <a:spcPts val="0"/>
              </a:spcBef>
              <a:spcAft>
                <a:spcPts val="0"/>
              </a:spcAft>
              <a:buClr>
                <a:schemeClr val="lt1"/>
              </a:buClr>
              <a:buSzPts val="1800"/>
              <a:buNone/>
            </a:pPr>
            <a:r>
              <a:t/>
            </a:r>
            <a:endParaRPr sz="1800">
              <a:latin typeface="Open Sans"/>
              <a:ea typeface="Open Sans"/>
              <a:cs typeface="Open Sans"/>
              <a:sym typeface="Open Sans"/>
            </a:endParaRPr>
          </a:p>
          <a:p>
            <a:pPr indent="-342900" lvl="0" marL="457200" rtl="0" algn="l">
              <a:lnSpc>
                <a:spcPct val="90000"/>
              </a:lnSpc>
              <a:spcBef>
                <a:spcPts val="0"/>
              </a:spcBef>
              <a:spcAft>
                <a:spcPts val="0"/>
              </a:spcAft>
              <a:buClr>
                <a:schemeClr val="lt1"/>
              </a:buClr>
              <a:buSzPts val="1800"/>
              <a:buChar char="●"/>
            </a:pPr>
            <a:r>
              <a:rPr lang="en-US" sz="1800">
                <a:latin typeface="Open Sans"/>
                <a:ea typeface="Open Sans"/>
                <a:cs typeface="Open Sans"/>
                <a:sym typeface="Open Sans"/>
              </a:rPr>
              <a:t>T</a:t>
            </a:r>
            <a:r>
              <a:rPr b="0" i="0" lang="en-US" sz="1800">
                <a:latin typeface="Open Sans"/>
                <a:ea typeface="Open Sans"/>
                <a:cs typeface="Open Sans"/>
                <a:sym typeface="Open Sans"/>
              </a:rPr>
              <a:t>his line chart visualization  provide, easy-to-understand view of the trend in bowling performance over time in various format like T20, Test, and ODI, allowing users to quickly compare the performance of different teams and players and gain insights into their scoring patterns.</a:t>
            </a:r>
            <a:endParaRPr sz="1800">
              <a:latin typeface="Open Sans"/>
              <a:ea typeface="Open Sans"/>
              <a:cs typeface="Open Sans"/>
              <a:sym typeface="Open Sans"/>
            </a:endParaRPr>
          </a:p>
          <a:p>
            <a:pPr indent="-228600" lvl="0" marL="457200" rtl="0" algn="l">
              <a:lnSpc>
                <a:spcPct val="90000"/>
              </a:lnSpc>
              <a:spcBef>
                <a:spcPts val="0"/>
              </a:spcBef>
              <a:spcAft>
                <a:spcPts val="0"/>
              </a:spcAft>
              <a:buClr>
                <a:schemeClr val="lt1"/>
              </a:buClr>
              <a:buSzPts val="1800"/>
              <a:buNone/>
            </a:pPr>
            <a:r>
              <a:t/>
            </a:r>
            <a:endParaRPr sz="1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2238608" y="60323"/>
            <a:ext cx="6457950" cy="9697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000"/>
              <a:buFont typeface="Century Gothic"/>
              <a:buNone/>
            </a:pPr>
            <a:r>
              <a:rPr lang="en-US"/>
              <a:t>LINE CHART</a:t>
            </a:r>
            <a:endParaRPr/>
          </a:p>
        </p:txBody>
      </p:sp>
      <p:pic>
        <p:nvPicPr>
          <p:cNvPr descr="Chart&#10;&#10;Description automatically generated" id="198" name="Google Shape;198;p28"/>
          <p:cNvPicPr preferRelativeResize="0"/>
          <p:nvPr/>
        </p:nvPicPr>
        <p:blipFill rotWithShape="1">
          <a:blip r:embed="rId3">
            <a:alphaModFix/>
          </a:blip>
          <a:srcRect b="0" l="0" r="0" t="0"/>
          <a:stretch/>
        </p:blipFill>
        <p:spPr>
          <a:xfrm>
            <a:off x="416312" y="1303647"/>
            <a:ext cx="8460059" cy="32609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