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D9A1-5BA5-E74D-8E15-3553131FB7A8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10E7-DD1F-5645-826E-923732CF8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8736" y="2282825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2197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Skay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4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8736" y="2282825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2197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Skay</a:t>
            </a:r>
            <a:endParaRPr lang="en-US" sz="6000" dirty="0"/>
          </a:p>
        </p:txBody>
      </p:sp>
      <p:sp>
        <p:nvSpPr>
          <p:cNvPr id="6" name="Multiply 5"/>
          <p:cNvSpPr/>
          <p:nvPr/>
        </p:nvSpPr>
        <p:spPr>
          <a:xfrm>
            <a:off x="4722182" y="950184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8736" y="2282825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2197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Skay</a:t>
            </a:r>
            <a:endParaRPr lang="en-US" sz="6000" dirty="0"/>
          </a:p>
        </p:txBody>
      </p:sp>
      <p:sp>
        <p:nvSpPr>
          <p:cNvPr id="6" name="Multiply 5"/>
          <p:cNvSpPr/>
          <p:nvPr/>
        </p:nvSpPr>
        <p:spPr>
          <a:xfrm>
            <a:off x="492197" y="1068958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65" y="2324317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9754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Skay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5964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65" y="2324317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9754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Skay</a:t>
            </a:r>
            <a:endParaRPr lang="en-US" sz="6000" dirty="0"/>
          </a:p>
        </p:txBody>
      </p:sp>
      <p:sp>
        <p:nvSpPr>
          <p:cNvPr id="5" name="Multiply 4"/>
          <p:cNvSpPr/>
          <p:nvPr/>
        </p:nvSpPr>
        <p:spPr>
          <a:xfrm>
            <a:off x="492197" y="1068958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8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65" y="2324317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9754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Skay</a:t>
            </a:r>
            <a:endParaRPr lang="en-US" sz="6000" dirty="0"/>
          </a:p>
        </p:txBody>
      </p:sp>
      <p:sp>
        <p:nvSpPr>
          <p:cNvPr id="5" name="Multiply 4"/>
          <p:cNvSpPr/>
          <p:nvPr/>
        </p:nvSpPr>
        <p:spPr>
          <a:xfrm>
            <a:off x="4923200" y="986730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865" y="2324317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9754" y="232431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Skay</a:t>
            </a:r>
            <a:endParaRPr lang="en-US" sz="6000" dirty="0"/>
          </a:p>
        </p:txBody>
      </p:sp>
      <p:sp>
        <p:nvSpPr>
          <p:cNvPr id="5" name="Multiply 4"/>
          <p:cNvSpPr/>
          <p:nvPr/>
        </p:nvSpPr>
        <p:spPr>
          <a:xfrm>
            <a:off x="4923200" y="986730"/>
            <a:ext cx="3819328" cy="4412875"/>
          </a:xfrm>
          <a:prstGeom prst="mathMultiply">
            <a:avLst>
              <a:gd name="adj1" fmla="val 7971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613" y="2538128"/>
            <a:ext cx="3882774" cy="1470025"/>
          </a:xfrm>
        </p:spPr>
        <p:txBody>
          <a:bodyPr/>
          <a:lstStyle/>
          <a:p>
            <a:r>
              <a:rPr lang="en-US" sz="6000" dirty="0" err="1" smtClean="0"/>
              <a:t>Gark</a:t>
            </a:r>
            <a:endParaRPr lang="en-US" sz="6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3944" y="324205"/>
            <a:ext cx="71361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Once to Replay</a:t>
            </a:r>
          </a:p>
          <a:p>
            <a:r>
              <a:rPr lang="en-US" sz="4000" dirty="0" smtClean="0"/>
              <a:t>Click Again to Continue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315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03944" y="324205"/>
            <a:ext cx="71361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Once to Replay</a:t>
            </a:r>
          </a:p>
          <a:p>
            <a:r>
              <a:rPr lang="en-US" sz="4000" dirty="0" smtClean="0"/>
              <a:t>Click Again to Continue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30613" y="2653227"/>
            <a:ext cx="388277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/>
              <a:t>Skay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3557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</Words>
  <Application>Microsoft Macintosh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Gark</vt:lpstr>
      <vt:lpstr>Gark</vt:lpstr>
      <vt:lpstr>Gark</vt:lpstr>
      <vt:lpstr>Gark</vt:lpstr>
      <vt:lpstr>Gark</vt:lpstr>
      <vt:lpstr>Gark</vt:lpstr>
      <vt:lpstr>Gark</vt:lpstr>
      <vt:lpstr>Gark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Gark</dc:title>
  <dc:creator>courtney</dc:creator>
  <cp:lastModifiedBy>Patrick Malone</cp:lastModifiedBy>
  <cp:revision>4</cp:revision>
  <dcterms:created xsi:type="dcterms:W3CDTF">2016-02-23T16:52:39Z</dcterms:created>
  <dcterms:modified xsi:type="dcterms:W3CDTF">2016-05-25T15:24:19Z</dcterms:modified>
</cp:coreProperties>
</file>