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91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2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0DB2C-AF57-2C44-9AA4-D9B89CE0C1F5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247-C45E-314F-906B-998BB5F3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59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09601" y="530054"/>
            <a:ext cx="3271098" cy="5737650"/>
            <a:chOff x="3009601" y="530054"/>
            <a:chExt cx="3271098" cy="5737650"/>
          </a:xfrm>
        </p:grpSpPr>
        <p:grpSp>
          <p:nvGrpSpPr>
            <p:cNvPr id="2" name="Group 1"/>
            <p:cNvGrpSpPr/>
            <p:nvPr/>
          </p:nvGrpSpPr>
          <p:grpSpPr>
            <a:xfrm>
              <a:off x="3009601" y="530054"/>
              <a:ext cx="3271098" cy="5737650"/>
              <a:chOff x="3271151" y="530054"/>
              <a:chExt cx="3271098" cy="57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271151" y="530054"/>
                <a:ext cx="3271098" cy="5737650"/>
              </a:xfrm>
              <a:prstGeom prst="rect">
                <a:avLst/>
              </a:prstGeom>
              <a:solidFill>
                <a:srgbClr val="FFF29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855875" y="721775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5875" y="1509417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302819" y="721775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55875" y="229705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02819" y="1509417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02819" y="229705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55875" y="3757448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55875" y="4545090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02819" y="454508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55875" y="5332732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02819" y="5332732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098466" y="3599880"/>
                <a:ext cx="904693" cy="877227"/>
                <a:chOff x="3810241" y="593865"/>
                <a:chExt cx="904693" cy="87722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006744" y="813282"/>
                  <a:ext cx="502543" cy="484228"/>
                </a:xfrm>
                <a:prstGeom prst="ellipse">
                  <a:avLst/>
                </a:prstGeom>
                <a:solidFill>
                  <a:srgbClr val="FFFF00"/>
                </a:solidFill>
                <a:ln w="2222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883391" y="685372"/>
                  <a:ext cx="749248" cy="712638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951971" y="749350"/>
                  <a:ext cx="612088" cy="602910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810241" y="593865"/>
                  <a:ext cx="904693" cy="877227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Oval 25"/>
            <p:cNvSpPr/>
            <p:nvPr/>
          </p:nvSpPr>
          <p:spPr>
            <a:xfrm>
              <a:off x="3594325" y="302414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041269" y="302414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45722" y="4330648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107603" y="4339784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851299" y="5427157"/>
              <a:ext cx="502543" cy="484228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27946" y="5299247"/>
              <a:ext cx="749248" cy="71263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96526" y="5363225"/>
              <a:ext cx="612088" cy="60291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4796" y="5207740"/>
              <a:ext cx="904693" cy="8772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98465" y="5207741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654796" y="484229"/>
              <a:ext cx="904693" cy="877227"/>
              <a:chOff x="3737091" y="502358"/>
              <a:chExt cx="904693" cy="87722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04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98466" y="484229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20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45722" y="1288374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Oval 25"/>
          <p:cNvSpPr/>
          <p:nvPr/>
        </p:nvSpPr>
        <p:spPr>
          <a:xfrm>
            <a:off x="3594325" y="2997642"/>
            <a:ext cx="502543" cy="484228"/>
          </a:xfrm>
          <a:prstGeom prst="ellipse">
            <a:avLst/>
          </a:prstGeom>
          <a:solidFill>
            <a:srgbClr val="000090"/>
          </a:solidFill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41269" y="2997642"/>
            <a:ext cx="502543" cy="484228"/>
          </a:xfrm>
          <a:prstGeom prst="ellipse">
            <a:avLst/>
          </a:prstGeom>
          <a:solidFill>
            <a:srgbClr val="000090"/>
          </a:solidFill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36451" y="438547"/>
            <a:ext cx="3271098" cy="5737650"/>
            <a:chOff x="2936451" y="438547"/>
            <a:chExt cx="3271098" cy="5737650"/>
          </a:xfrm>
        </p:grpSpPr>
        <p:grpSp>
          <p:nvGrpSpPr>
            <p:cNvPr id="2" name="Group 1"/>
            <p:cNvGrpSpPr/>
            <p:nvPr/>
          </p:nvGrpSpPr>
          <p:grpSpPr>
            <a:xfrm>
              <a:off x="2936451" y="438547"/>
              <a:ext cx="3271098" cy="5737650"/>
              <a:chOff x="3198001" y="438547"/>
              <a:chExt cx="3271098" cy="57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98001" y="438547"/>
                <a:ext cx="3271098" cy="5737650"/>
              </a:xfrm>
              <a:prstGeom prst="rect">
                <a:avLst/>
              </a:prstGeom>
              <a:solidFill>
                <a:srgbClr val="FFF29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855875" y="721775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302819" y="721775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55875" y="229705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02819" y="229705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55875" y="3757448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02819" y="3757447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55875" y="4545090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02819" y="454508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55875" y="5332732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02819" y="5332732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116803" y="1288518"/>
                <a:ext cx="904693" cy="877227"/>
                <a:chOff x="5208172" y="502502"/>
                <a:chExt cx="904693" cy="87722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5394188" y="721775"/>
                  <a:ext cx="502543" cy="484228"/>
                </a:xfrm>
                <a:prstGeom prst="ellipse">
                  <a:avLst/>
                </a:prstGeom>
                <a:solidFill>
                  <a:srgbClr val="FFFF00"/>
                </a:solidFill>
                <a:ln w="2222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281322" y="594009"/>
                  <a:ext cx="749248" cy="712638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349902" y="657987"/>
                  <a:ext cx="612088" cy="602910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208172" y="502502"/>
                  <a:ext cx="904693" cy="877227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Oval 25"/>
            <p:cNvSpPr/>
            <p:nvPr/>
          </p:nvSpPr>
          <p:spPr>
            <a:xfrm>
              <a:off x="3594325" y="299764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041269" y="299764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594325" y="1507791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51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55875" y="3757448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45722" y="2101378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36451" y="438547"/>
            <a:ext cx="3271098" cy="5737650"/>
            <a:chOff x="2936451" y="438547"/>
            <a:chExt cx="3271098" cy="5737650"/>
          </a:xfrm>
        </p:grpSpPr>
        <p:grpSp>
          <p:nvGrpSpPr>
            <p:cNvPr id="2" name="Group 1"/>
            <p:cNvGrpSpPr/>
            <p:nvPr/>
          </p:nvGrpSpPr>
          <p:grpSpPr>
            <a:xfrm>
              <a:off x="2936451" y="438547"/>
              <a:ext cx="3271098" cy="5737650"/>
              <a:chOff x="3198001" y="438547"/>
              <a:chExt cx="3271098" cy="57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98001" y="438547"/>
                <a:ext cx="3271098" cy="5737650"/>
              </a:xfrm>
              <a:prstGeom prst="rect">
                <a:avLst/>
              </a:prstGeom>
              <a:solidFill>
                <a:srgbClr val="FFF29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855875" y="721775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5875" y="1509417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302819" y="721775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55875" y="229705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02819" y="1509417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55875" y="3757448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02819" y="3757447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55875" y="4545090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02819" y="454508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55875" y="5332732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02819" y="5332732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098465" y="2101378"/>
                <a:ext cx="904693" cy="877227"/>
                <a:chOff x="3737091" y="502358"/>
                <a:chExt cx="904693" cy="87722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933594" y="721775"/>
                  <a:ext cx="502543" cy="484228"/>
                </a:xfrm>
                <a:prstGeom prst="ellipse">
                  <a:avLst/>
                </a:prstGeom>
                <a:solidFill>
                  <a:srgbClr val="FFFF00"/>
                </a:solidFill>
                <a:ln w="2222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810241" y="593865"/>
                  <a:ext cx="749248" cy="712638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878821" y="657843"/>
                  <a:ext cx="612088" cy="602910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737091" y="502358"/>
                  <a:ext cx="904693" cy="877227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Oval 25"/>
            <p:cNvSpPr/>
            <p:nvPr/>
          </p:nvSpPr>
          <p:spPr>
            <a:xfrm>
              <a:off x="3594325" y="3060833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033418" y="3060833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36451" y="438547"/>
            <a:ext cx="3271098" cy="5737650"/>
            <a:chOff x="2936451" y="438547"/>
            <a:chExt cx="3271098" cy="5737650"/>
          </a:xfrm>
        </p:grpSpPr>
        <p:grpSp>
          <p:nvGrpSpPr>
            <p:cNvPr id="2" name="Group 1"/>
            <p:cNvGrpSpPr/>
            <p:nvPr/>
          </p:nvGrpSpPr>
          <p:grpSpPr>
            <a:xfrm>
              <a:off x="2936451" y="438547"/>
              <a:ext cx="3271098" cy="5737650"/>
              <a:chOff x="3198001" y="438547"/>
              <a:chExt cx="3271098" cy="57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98001" y="438547"/>
                <a:ext cx="3271098" cy="5737650"/>
              </a:xfrm>
              <a:prstGeom prst="rect">
                <a:avLst/>
              </a:prstGeom>
              <a:solidFill>
                <a:srgbClr val="FFF29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855875" y="721775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5875" y="1509417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302819" y="721775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55875" y="229705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02819" y="1509417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55875" y="3757448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02819" y="3757447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55875" y="4545090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02819" y="4545089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55875" y="5332732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02819" y="5332732"/>
                <a:ext cx="502543" cy="484228"/>
              </a:xfrm>
              <a:prstGeom prst="ellipse">
                <a:avLst/>
              </a:prstGeom>
              <a:solidFill>
                <a:srgbClr val="000090"/>
              </a:solidFill>
              <a:ln w="762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098465" y="2862100"/>
                <a:ext cx="904693" cy="877227"/>
                <a:chOff x="3737091" y="1263080"/>
                <a:chExt cx="904693" cy="87722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933594" y="1482497"/>
                  <a:ext cx="502543" cy="484228"/>
                </a:xfrm>
                <a:prstGeom prst="ellipse">
                  <a:avLst/>
                </a:prstGeom>
                <a:solidFill>
                  <a:srgbClr val="FFFF00"/>
                </a:solidFill>
                <a:ln w="2222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810241" y="1354587"/>
                  <a:ext cx="749248" cy="712638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878821" y="1418565"/>
                  <a:ext cx="612088" cy="602910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737091" y="1263080"/>
                  <a:ext cx="904693" cy="877227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Oval 25"/>
            <p:cNvSpPr/>
            <p:nvPr/>
          </p:nvSpPr>
          <p:spPr>
            <a:xfrm>
              <a:off x="3594325" y="30815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033418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451" y="438547"/>
            <a:ext cx="3271098" cy="5737650"/>
            <a:chOff x="3198001" y="438547"/>
            <a:chExt cx="3271098" cy="5737650"/>
          </a:xfrm>
        </p:grpSpPr>
        <p:sp>
          <p:nvSpPr>
            <p:cNvPr id="4" name="Rectangle 3"/>
            <p:cNvSpPr/>
            <p:nvPr/>
          </p:nvSpPr>
          <p:spPr>
            <a:xfrm>
              <a:off x="3198001" y="438547"/>
              <a:ext cx="3271098" cy="5737650"/>
            </a:xfrm>
            <a:prstGeom prst="rect">
              <a:avLst/>
            </a:prstGeom>
            <a:solidFill>
              <a:srgbClr val="FFF29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5875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55875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02819" y="721775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5875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02819" y="150941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02819" y="229705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2819" y="3757447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5875" y="4545090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02819" y="4545089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5875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02819" y="5332732"/>
              <a:ext cx="502543" cy="484228"/>
            </a:xfrm>
            <a:prstGeom prst="ellipse">
              <a:avLst/>
            </a:prstGeom>
            <a:solidFill>
              <a:srgbClr val="000090"/>
            </a:solidFill>
            <a:ln w="762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198001" y="2887098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98001" y="3386681"/>
              <a:ext cx="3271098" cy="913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5722" y="2903259"/>
              <a:ext cx="2284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MIDLINE</a:t>
              </a:r>
              <a:endParaRPr lang="en-US" sz="22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54796" y="3544919"/>
              <a:ext cx="904693" cy="877227"/>
              <a:chOff x="3737091" y="502358"/>
              <a:chExt cx="904693" cy="8772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33594" y="721775"/>
                <a:ext cx="502543" cy="484228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10241" y="593865"/>
                <a:ext cx="749248" cy="71263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78821" y="657843"/>
                <a:ext cx="612088" cy="60291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37091" y="502358"/>
                <a:ext cx="904693" cy="877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72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9</Words>
  <Application>Microsoft Macintosh PowerPoint</Application>
  <PresentationFormat>On-screen Show (4:3)</PresentationFormat>
  <Paragraphs>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</dc:creator>
  <cp:lastModifiedBy>courtney</cp:lastModifiedBy>
  <cp:revision>7</cp:revision>
  <cp:lastPrinted>2016-02-03T20:36:09Z</cp:lastPrinted>
  <dcterms:created xsi:type="dcterms:W3CDTF">2016-02-02T16:34:27Z</dcterms:created>
  <dcterms:modified xsi:type="dcterms:W3CDTF">2016-04-01T20:04:58Z</dcterms:modified>
</cp:coreProperties>
</file>