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4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D9A1-5BA5-E74D-8E15-3553131FB7A8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10E7-DD1F-5645-826E-923732CF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D9A1-5BA5-E74D-8E15-3553131FB7A8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10E7-DD1F-5645-826E-923732CF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9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D9A1-5BA5-E74D-8E15-3553131FB7A8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10E7-DD1F-5645-826E-923732CF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9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D9A1-5BA5-E74D-8E15-3553131FB7A8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10E7-DD1F-5645-826E-923732CF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0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D9A1-5BA5-E74D-8E15-3553131FB7A8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10E7-DD1F-5645-826E-923732CF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D9A1-5BA5-E74D-8E15-3553131FB7A8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10E7-DD1F-5645-826E-923732CF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6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D9A1-5BA5-E74D-8E15-3553131FB7A8}" type="datetimeFigureOut">
              <a:rPr lang="en-US" smtClean="0"/>
              <a:t>2/23/16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10E7-DD1F-5645-826E-923732CF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5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D9A1-5BA5-E74D-8E15-3553131FB7A8}" type="datetimeFigureOut">
              <a:rPr lang="en-US" smtClean="0"/>
              <a:t>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10E7-DD1F-5645-826E-923732CF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4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D9A1-5BA5-E74D-8E15-3553131FB7A8}" type="datetimeFigureOut">
              <a:rPr lang="en-US" smtClean="0"/>
              <a:t>2/23/16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10E7-DD1F-5645-826E-923732CF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4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D9A1-5BA5-E74D-8E15-3553131FB7A8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10E7-DD1F-5645-826E-923732CF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5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D9A1-5BA5-E74D-8E15-3553131FB7A8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10E7-DD1F-5645-826E-923732CF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1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5D9A1-5BA5-E74D-8E15-3553131FB7A8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710E7-DD1F-5645-826E-923732CF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4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8736" y="2282825"/>
            <a:ext cx="3882774" cy="1470025"/>
          </a:xfrm>
        </p:spPr>
        <p:txBody>
          <a:bodyPr/>
          <a:lstStyle/>
          <a:p>
            <a:r>
              <a:rPr lang="en-US" sz="6000" dirty="0" err="1" smtClean="0"/>
              <a:t>Gark</a:t>
            </a:r>
            <a:endParaRPr lang="en-US" sz="6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2197" y="2324317"/>
            <a:ext cx="388277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 smtClean="0"/>
              <a:t>Trelp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644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8736" y="2282825"/>
            <a:ext cx="3882774" cy="1470025"/>
          </a:xfrm>
        </p:spPr>
        <p:txBody>
          <a:bodyPr/>
          <a:lstStyle/>
          <a:p>
            <a:r>
              <a:rPr lang="en-US" sz="6000" dirty="0" err="1" smtClean="0"/>
              <a:t>Gark</a:t>
            </a:r>
            <a:endParaRPr lang="en-US" sz="6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2197" y="2324317"/>
            <a:ext cx="388277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 smtClean="0"/>
              <a:t>Trelp</a:t>
            </a:r>
            <a:endParaRPr lang="en-US" sz="6000" dirty="0"/>
          </a:p>
        </p:txBody>
      </p:sp>
      <p:sp>
        <p:nvSpPr>
          <p:cNvPr id="6" name="Multiply 5"/>
          <p:cNvSpPr/>
          <p:nvPr/>
        </p:nvSpPr>
        <p:spPr>
          <a:xfrm>
            <a:off x="4722182" y="950184"/>
            <a:ext cx="3819328" cy="4412875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0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8736" y="2282825"/>
            <a:ext cx="3882774" cy="1470025"/>
          </a:xfrm>
        </p:spPr>
        <p:txBody>
          <a:bodyPr/>
          <a:lstStyle/>
          <a:p>
            <a:r>
              <a:rPr lang="en-US" sz="6000" dirty="0" err="1" smtClean="0"/>
              <a:t>Gark</a:t>
            </a:r>
            <a:endParaRPr lang="en-US" sz="6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2197" y="2324317"/>
            <a:ext cx="388277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 smtClean="0"/>
              <a:t>Trelp</a:t>
            </a:r>
            <a:endParaRPr lang="en-US" sz="6000" dirty="0"/>
          </a:p>
        </p:txBody>
      </p:sp>
      <p:sp>
        <p:nvSpPr>
          <p:cNvPr id="6" name="Multiply 5"/>
          <p:cNvSpPr/>
          <p:nvPr/>
        </p:nvSpPr>
        <p:spPr>
          <a:xfrm>
            <a:off x="492197" y="1068958"/>
            <a:ext cx="3819328" cy="4412875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09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865" y="2324317"/>
            <a:ext cx="3882774" cy="1470025"/>
          </a:xfrm>
        </p:spPr>
        <p:txBody>
          <a:bodyPr/>
          <a:lstStyle/>
          <a:p>
            <a:r>
              <a:rPr lang="en-US" sz="6000" dirty="0" err="1" smtClean="0"/>
              <a:t>Gark</a:t>
            </a:r>
            <a:endParaRPr lang="en-US" sz="6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59754" y="2324317"/>
            <a:ext cx="388277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 smtClean="0"/>
              <a:t>Trelp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95964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865" y="2324317"/>
            <a:ext cx="3882774" cy="1470025"/>
          </a:xfrm>
        </p:spPr>
        <p:txBody>
          <a:bodyPr/>
          <a:lstStyle/>
          <a:p>
            <a:r>
              <a:rPr lang="en-US" sz="6000" dirty="0" err="1" smtClean="0"/>
              <a:t>Gark</a:t>
            </a:r>
            <a:endParaRPr lang="en-US" sz="6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59754" y="2324317"/>
            <a:ext cx="388277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 smtClean="0"/>
              <a:t>Trelp</a:t>
            </a:r>
            <a:endParaRPr lang="en-US" sz="6000" dirty="0"/>
          </a:p>
        </p:txBody>
      </p:sp>
      <p:sp>
        <p:nvSpPr>
          <p:cNvPr id="5" name="Multiply 4"/>
          <p:cNvSpPr/>
          <p:nvPr/>
        </p:nvSpPr>
        <p:spPr>
          <a:xfrm>
            <a:off x="492197" y="1068958"/>
            <a:ext cx="3819328" cy="4412875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8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865" y="2324317"/>
            <a:ext cx="3882774" cy="1470025"/>
          </a:xfrm>
        </p:spPr>
        <p:txBody>
          <a:bodyPr/>
          <a:lstStyle/>
          <a:p>
            <a:r>
              <a:rPr lang="en-US" sz="6000" dirty="0" err="1" smtClean="0"/>
              <a:t>Gark</a:t>
            </a:r>
            <a:endParaRPr lang="en-US" sz="6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59754" y="2324317"/>
            <a:ext cx="388277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 smtClean="0"/>
              <a:t>Trelp</a:t>
            </a:r>
            <a:endParaRPr lang="en-US" sz="6000" dirty="0"/>
          </a:p>
        </p:txBody>
      </p:sp>
      <p:sp>
        <p:nvSpPr>
          <p:cNvPr id="5" name="Multiply 4"/>
          <p:cNvSpPr/>
          <p:nvPr/>
        </p:nvSpPr>
        <p:spPr>
          <a:xfrm>
            <a:off x="4923200" y="986730"/>
            <a:ext cx="3819328" cy="4412875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8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865" y="2324317"/>
            <a:ext cx="3882774" cy="1470025"/>
          </a:xfrm>
        </p:spPr>
        <p:txBody>
          <a:bodyPr/>
          <a:lstStyle/>
          <a:p>
            <a:r>
              <a:rPr lang="en-US" sz="6000" dirty="0" err="1" smtClean="0"/>
              <a:t>Gark</a:t>
            </a:r>
            <a:endParaRPr lang="en-US" sz="6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59754" y="2324317"/>
            <a:ext cx="388277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 smtClean="0"/>
              <a:t>Trelp</a:t>
            </a:r>
            <a:endParaRPr lang="en-US" sz="6000" dirty="0"/>
          </a:p>
        </p:txBody>
      </p:sp>
      <p:sp>
        <p:nvSpPr>
          <p:cNvPr id="5" name="Multiply 4"/>
          <p:cNvSpPr/>
          <p:nvPr/>
        </p:nvSpPr>
        <p:spPr>
          <a:xfrm>
            <a:off x="4923200" y="986730"/>
            <a:ext cx="3819328" cy="4412875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5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0613" y="2538128"/>
            <a:ext cx="3882774" cy="1470025"/>
          </a:xfrm>
        </p:spPr>
        <p:txBody>
          <a:bodyPr/>
          <a:lstStyle/>
          <a:p>
            <a:r>
              <a:rPr lang="en-US" sz="6000" dirty="0" err="1" smtClean="0"/>
              <a:t>Gark</a:t>
            </a:r>
            <a:endParaRPr lang="en-US" sz="6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03944" y="324205"/>
            <a:ext cx="713611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Once to Replay</a:t>
            </a:r>
          </a:p>
          <a:p>
            <a:r>
              <a:rPr lang="en-US" sz="4000" dirty="0" smtClean="0"/>
              <a:t>Click Again to Continue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4315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03944" y="324205"/>
            <a:ext cx="713611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Once to Replay</a:t>
            </a:r>
          </a:p>
          <a:p>
            <a:r>
              <a:rPr lang="en-US" sz="4000" dirty="0" smtClean="0"/>
              <a:t>Click Again to Continue</a:t>
            </a:r>
            <a:endParaRPr lang="en-US" sz="4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30613" y="2653227"/>
            <a:ext cx="388277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 smtClean="0"/>
              <a:t>Trelp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35577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32</Words>
  <Application>Microsoft Macintosh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Gark</vt:lpstr>
      <vt:lpstr>Gark</vt:lpstr>
      <vt:lpstr>Gark</vt:lpstr>
      <vt:lpstr>Gark</vt:lpstr>
      <vt:lpstr>Gark</vt:lpstr>
      <vt:lpstr>Gark</vt:lpstr>
      <vt:lpstr>Gark</vt:lpstr>
      <vt:lpstr>Gark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Gark</dc:title>
  <dc:creator>courtney</dc:creator>
  <cp:lastModifiedBy>courtney</cp:lastModifiedBy>
  <cp:revision>3</cp:revision>
  <dcterms:created xsi:type="dcterms:W3CDTF">2016-02-23T16:52:39Z</dcterms:created>
  <dcterms:modified xsi:type="dcterms:W3CDTF">2016-02-23T17:21:29Z</dcterms:modified>
</cp:coreProperties>
</file>