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4B0046-FB8F-45D5-9A1F-74BC53012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0"/>
            <a:ext cx="8637073" cy="2541431"/>
          </a:xfrm>
        </p:spPr>
        <p:txBody>
          <a:bodyPr/>
          <a:lstStyle/>
          <a:p>
            <a:r>
              <a:rPr lang="fr-FR" dirty="0" err="1"/>
              <a:t>Restautant</a:t>
            </a:r>
            <a:r>
              <a:rPr lang="fr-FR" dirty="0"/>
              <a:t> </a:t>
            </a:r>
            <a:r>
              <a:rPr lang="fr-FR" dirty="0" err="1"/>
              <a:t>investment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1166DF-5810-4C22-9681-EFB513858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45141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{1AF5A07E-7074-46AD-BAB6-6C1E63BEDDCE}tf10001114</Template>
  <TotalTime>1</TotalTime>
  <Words>2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Galerie</vt:lpstr>
      <vt:lpstr>Restautant investment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Restautant investment</dc:title>
  <dc:creator>patrice manfo</dc:creator>
  <cp:lastModifiedBy>patrice manfo</cp:lastModifiedBy>
  <cp:revision>1</cp:revision>
  <dcterms:created xsi:type="dcterms:W3CDTF">2020-02-07T18:18:45Z</dcterms:created>
  <dcterms:modified xsi:type="dcterms:W3CDTF">2020-02-07T18:20:16Z</dcterms:modified>
</cp:coreProperties>
</file>