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4E4F-105C-7F0C-E3AD-7BF6BEBE2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6225-5745-40E7-B700-AE9FDB32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C4E7-1A2D-BF72-BBE9-47C97312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D807-21FA-0550-B8C3-105EA21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55D9-B789-3AA7-1F66-6B74E19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99EB-CF66-DF6B-C6CD-8DA7F53F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D57FF-70AD-F592-2D80-9B4123286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27FB-8CA2-72B3-E214-1A63451F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E36C-474F-3024-8CC5-AAE1684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F50F-57B3-8C49-133E-1CCFC03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A68B2-FEF3-024C-7E8F-D98CC0E0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9DE60-FB26-6394-46B6-BC48A65B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0BB9-DCC5-B30D-13CC-18303FED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725E-229A-E32C-55D4-0A812EA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C0C5-8FA1-5B99-3803-CA39DB3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5FB-6D06-30EE-902B-A138A19E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0A0D-FE2D-98C3-3EF3-A2DD99C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84D5-A714-A85E-0911-03969A04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3552-6BA4-C32C-C260-35BD3802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3564-DE70-4244-5C9B-E7B84B5B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F803-8FDD-BEB6-453E-0D453765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EC0F-ED1D-643D-ED24-D14623C2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8B39-6B04-AA05-68CD-7759665D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6849-CD25-B36E-2EC4-03C4695C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A21F-676B-F660-1B0A-94DC0068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9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913B-1A5F-BD60-62BA-219BDF6E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267E-50C3-2A65-BD55-D425EC08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66EA1-1002-5ED1-103F-7C1475D9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892B-E5C1-C42E-DC3D-DFD61A7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62F8B-9CE0-8D88-98A7-DD7E24E3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73C-2B3D-C083-54DB-4B5AB48E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B65C-1482-EF57-6D75-847C7C0D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AA6F-0A22-6EB7-6A40-2BA777B7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0183-FCA3-206B-5609-09C2ABC7A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D605E-C140-E950-E395-E096DB8D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A9CD-E321-6524-9833-DF83DF1B0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C9C45-8EC4-7567-CAA8-3296A53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90ED-CC38-1189-DDED-11E5F462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16A66-839A-942B-9419-11C29C0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5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5DC1-12DA-4213-A248-D9F13753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C314-FAD3-7CBC-3035-D3C8C5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EF284-30C2-FDE0-5A25-AF8FE597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AAE8-83F9-30E6-1C8D-BDE86C82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3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B4417-5727-3F84-7A23-32780C9B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7D6-39F1-6F2D-7738-46B23DB0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95775-9B91-8C2C-4345-CD719277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0CF3-EBB0-473D-A4B3-1485CB0C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45E7-FC29-F2F4-1B77-F27D3EB7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8A39A-C9AD-3DD2-0DEF-C6E827A0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AE915-2D7B-2121-EE33-6A33BD3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7B93-8D1C-3F38-3124-FB1F9D98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04AE-B6EC-D1F0-0A7F-646ED0C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5D00-4316-C89C-3618-DE7F6578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1329-929F-AB28-12D7-6E2593854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E46E3-B8F6-3EF6-60BC-2AE01D68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F88A-B566-3A1D-59F0-C3DF405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85F87-C4CD-759B-2876-5F4B2BDD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AFB0-25E4-CFC7-05B8-9878087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21A4-F41C-5356-FD6A-EE827C93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FB170-FEB8-FFED-4B8D-E8CDD2C3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69A8-7DC1-1EDA-14D5-6DE588C8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9AED-EE9E-4D21-849D-7791409DEF5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3964-CEF9-03D9-B6BB-86AEA5AD8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2D9A-CB7E-8639-9373-861067A27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F5-47B6-4633-9F5C-2DB59AFAF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8A6079-705A-B60F-CA3D-15093A6F2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7" t="21738" r="14403" b="5867"/>
          <a:stretch/>
        </p:blipFill>
        <p:spPr bwMode="auto">
          <a:xfrm>
            <a:off x="391477" y="481965"/>
            <a:ext cx="2764099" cy="3632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51B90-76F7-D21F-D835-6AF05A97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2" t="11656" r="10114" b="6601"/>
          <a:stretch/>
        </p:blipFill>
        <p:spPr>
          <a:xfrm rot="16200000">
            <a:off x="2970738" y="864028"/>
            <a:ext cx="3632834" cy="2868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CE6AC-E81A-21FE-5E34-DF1E0BF95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13211" r="10677" b="6702"/>
          <a:stretch/>
        </p:blipFill>
        <p:spPr>
          <a:xfrm rot="16200000">
            <a:off x="518471" y="4086420"/>
            <a:ext cx="2510118" cy="2764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C2886-0527-B53F-D01E-A70852FD3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22136" r="16641" b="9863"/>
          <a:stretch/>
        </p:blipFill>
        <p:spPr bwMode="auto">
          <a:xfrm>
            <a:off x="6344323" y="481962"/>
            <a:ext cx="2407920" cy="37314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787C0-BA43-1A84-C41D-F856D999B8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18841" r="10849" b="16685"/>
          <a:stretch/>
        </p:blipFill>
        <p:spPr>
          <a:xfrm rot="16200000">
            <a:off x="8190744" y="818784"/>
            <a:ext cx="4025152" cy="2764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286FDF-DABF-907C-1D77-033C47444B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1" t="13050" r="12419" b="9564"/>
          <a:stretch/>
        </p:blipFill>
        <p:spPr>
          <a:xfrm rot="16200000">
            <a:off x="8979635" y="4117794"/>
            <a:ext cx="2447367" cy="27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MANKAR</dc:creator>
  <cp:lastModifiedBy>PRAJWAL MANKAR</cp:lastModifiedBy>
  <cp:revision>1</cp:revision>
  <dcterms:created xsi:type="dcterms:W3CDTF">2023-06-26T03:35:26Z</dcterms:created>
  <dcterms:modified xsi:type="dcterms:W3CDTF">2023-06-26T03:49:19Z</dcterms:modified>
</cp:coreProperties>
</file>