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21A5-4D96-B03E-6980-CCA481AC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8F193-CD37-53D0-0CED-C24349FD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5068-5D28-3C68-27EC-1B29F9AF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D1EB-5D22-4D16-0A75-75C9E39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A3FA-7085-92CF-DFC8-E63EB32E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2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0BCB-233A-4D1C-E3C6-6BC4DC0E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742BA-CFB4-C1A5-9356-E67CE22F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B7F6-471F-F2DD-0040-AB2481AC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FC30A-DF1C-D198-B67A-FF14549C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84FC-613D-3DDB-CE59-3B86A8AF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B99FE-6A4A-6852-C540-0505548B9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D14FB-F8A6-AF4B-39F3-CA08B668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C6AD-FAE9-F8C9-43F8-201AD1E0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E069-62F1-5A18-D58F-742065FF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1D53-DC36-322D-0A47-EAE8F09E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1B82-B9FE-4786-DE8E-357CA754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AD87-5F46-3C49-A4A8-74E82DA3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506E-AE0F-DF5F-678D-8E98F5A6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B1E9-C125-6726-40C3-D4B63AEB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6295-E286-96CA-4362-DB31E391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EA46-156A-0223-0FDE-7BADFC2F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608C4-ED1D-D6BA-62EA-74AAB5C5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CA4E-1799-5AA6-645B-F7499E33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F42D-C6F6-70DE-54BA-A0A0AE9B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0DCF-C536-7DB7-D700-7BB8CD4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1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EB0D-B13A-8BEA-8C1D-7F6CE4F9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509E-20A1-FD55-DD8A-C5269731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D039F-B676-943C-972F-862A9416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5A2C-6998-64D1-FD9C-C2D23B1E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5B8B-9E88-1C36-5DF8-188DE443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0B683-FE3A-733F-FE86-072EBC20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B7DC-9154-FA24-B5A6-D50FBE7D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BE19-D9BF-957B-D571-047701AA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44F3-EBDE-8278-CB69-7BC49F98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F7260-51BB-D32E-EE6E-7437DFFC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A3B13-672A-9EBD-93AA-1748DC95B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B900A-3343-DA4C-5E04-683BE2F3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B4D0D-7393-B4FC-9364-49AAB790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77F41-5687-8ABD-2145-782642A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3A1E-C836-B9E9-3878-311F2D8D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A09EA-24A8-141F-C592-D93F02D7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94FDE-AF9A-FB6D-6051-63079748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990AC-A10E-34EB-8838-B5E73893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3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00E4-F570-E386-A05F-363002F4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E4338-5745-58A6-8C49-56AFEC9F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AC6F-DEAA-4A55-C911-4F912DFC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14A8-9EA9-CC4E-EAB4-A53A0463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A5E7-64CC-08A8-DF83-761A48F3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77E5-504E-D9A7-4B2D-8A64E405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2E1A9-7D4A-5827-801A-8C4A941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9D17-A950-C4DD-5349-245CA2C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D9FCA-30F1-06B4-B568-382A977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6A93-73F3-29CE-8098-537CFD97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A68C0-54AF-9E93-2416-8771C650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DFBA-3C5E-3100-8ADC-F93F4387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17B0-1BE6-8A61-8A8D-1C50E8E3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3517-2DC1-90F1-A728-2E3F6869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74CA-5588-9612-3991-EB856F39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0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09EA-B421-6B4E-1D23-B4C865F9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1C7E4-FA1D-1CC8-01E6-0ED2CEC9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E650-C8D1-6BC9-8500-567D67BB9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FA5D6-791D-46AC-ACE9-151C65CF44D4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E215-8B9F-10BA-4F76-687428C2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3F7DE-ABD9-B663-0617-3A19ED24C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B0C2-7DD8-45FF-8E57-2710807ED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ACED2-D2CC-BCFF-6972-7E33370E9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7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92397-7ECA-7023-313A-A71DF5DE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17E97-3076-A838-FABD-9B3BFC2B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41926" y="1389525"/>
            <a:ext cx="5378831" cy="4661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6F125-1085-9C61-55F2-05EA1E57A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8" r="7552"/>
          <a:stretch/>
        </p:blipFill>
        <p:spPr>
          <a:xfrm rot="16200000">
            <a:off x="6934194" y="1322290"/>
            <a:ext cx="4527191" cy="39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F9AAE-6414-9B32-E10E-B02BD1EE6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r="8210" b="12875"/>
          <a:stretch/>
        </p:blipFill>
        <p:spPr>
          <a:xfrm rot="16200000">
            <a:off x="789456" y="1345266"/>
            <a:ext cx="5647766" cy="4481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18092-029A-23E8-D8D4-B3B3B6787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0" t="12527" r="12679" b="6949"/>
          <a:stretch/>
        </p:blipFill>
        <p:spPr>
          <a:xfrm rot="16200000">
            <a:off x="6598024" y="905431"/>
            <a:ext cx="3872754" cy="414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33C64-CBF1-6516-1155-D2B0FA807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7F294-71F1-A40E-99C6-B94EF3FC5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857250"/>
            <a:ext cx="6857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MANKAR</dc:creator>
  <cp:lastModifiedBy>PRAJWAL MANKAR</cp:lastModifiedBy>
  <cp:revision>1</cp:revision>
  <dcterms:created xsi:type="dcterms:W3CDTF">2023-06-26T03:54:22Z</dcterms:created>
  <dcterms:modified xsi:type="dcterms:W3CDTF">2023-06-26T04:11:11Z</dcterms:modified>
</cp:coreProperties>
</file>