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440B-5F71-605D-A758-A26A23D00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CB1FA-A159-BA47-108C-1C865F68D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26B1C-1633-1FB1-927A-149C6BED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FA9D-47AB-4AA7-B086-6F8414E7EC1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7807D-DD58-99E8-ACD8-DB3EBA02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709A5-FE30-8C6C-3614-9FB2D6D3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AD87-1DC0-4A45-AE12-0F9C1240A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23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D479-ADB2-48BA-C67B-37018C93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069FB-3404-578F-B7E0-22C83844D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9014E-EAE7-5BF8-D1BA-F33E983A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FA9D-47AB-4AA7-B086-6F8414E7EC1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21A94-D8A5-830E-D32C-CEFCC45D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04671-C367-1085-2B02-4313B5C9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AD87-1DC0-4A45-AE12-0F9C1240A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58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B8112-BCCE-8FEC-47FA-2E2920954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6447D-59BB-D899-98B1-F71239B54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F46D4-030A-7EB8-CF03-5DB96373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FA9D-47AB-4AA7-B086-6F8414E7EC1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A9236-95BB-D916-1962-FC65E1B6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99C91-308D-4129-BEE4-CA4CDB74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AD87-1DC0-4A45-AE12-0F9C1240A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96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E902-2C5D-ADEF-9A29-245B2EF2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1B18A-1932-8EC9-91C8-D963675FD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7D65C-B40C-1EC5-FE59-E0B3C910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FA9D-47AB-4AA7-B086-6F8414E7EC1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78212-A6F2-41AB-8FAD-9ECA05B2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F50D-621A-76EC-7BD0-9C2E423A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AD87-1DC0-4A45-AE12-0F9C1240A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87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B820-3B4A-5E3B-DBEC-44A9A702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9538E-648B-88BD-E957-6D69527D8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CC7D8-42CB-0DE2-754F-32B22295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FA9D-47AB-4AA7-B086-6F8414E7EC1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35EED-C326-3D94-0BCF-23B8D785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2CA03-3532-15B4-E4C8-78D1D28B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AD87-1DC0-4A45-AE12-0F9C1240A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3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484A-62D3-D656-9236-B0B5F094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BFFE-0BBB-3D66-1187-8CCB9446E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DEB82-E650-621F-4844-2BAB842EF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B6AC7-95DA-BEFB-EA39-B3B34272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FA9D-47AB-4AA7-B086-6F8414E7EC1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F583B-E180-E6F8-08E7-910F88E3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0C31C-DD32-AEB9-1CF8-E5188B0E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AD87-1DC0-4A45-AE12-0F9C1240A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61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0602-8A3F-C4ED-FC1E-0CCB6EF6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14483-D5BF-079E-3E3C-D11C11858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473C5-A5BF-1894-383A-2DDAC0EAD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20C24-83A3-22C1-FDA0-876510087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2F24F-42A4-7419-87AB-DF74644BF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B8821-4808-8F42-500F-4A2BE968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FA9D-47AB-4AA7-B086-6F8414E7EC1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57448-938D-47B4-7E49-FF3C1384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B0401-B732-FC79-CB04-EA01F653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AD87-1DC0-4A45-AE12-0F9C1240A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2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7CE5-86F3-6EF8-7AED-5C82D18F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0E602-6EAC-AE88-3953-EC981D97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FA9D-47AB-4AA7-B086-6F8414E7EC1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9EB5B-EEDE-9D19-C813-7B72D97F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CF845-EB4C-0E19-55A3-3DB62ABD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AD87-1DC0-4A45-AE12-0F9C1240A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76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1E86C-8783-9212-5501-07368B62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FA9D-47AB-4AA7-B086-6F8414E7EC1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CC85E-20BB-3524-EBEB-7115CDF8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3DC07-2227-B056-E852-5D23958A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AD87-1DC0-4A45-AE12-0F9C1240A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87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975F-F9DF-DD4A-5210-B6198F5A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1EDE1-5D1E-96A4-1206-B6D4B107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9DF47-8AB8-7D8D-C8AC-191EF15C7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608FA-A9BC-BA58-5C66-C2B38336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FA9D-47AB-4AA7-B086-6F8414E7EC1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99305-317A-DEFF-FDC3-5A04ACAD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0B65B-1401-C5FA-C07D-D104D51E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AD87-1DC0-4A45-AE12-0F9C1240A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66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7782-C20B-1D96-4800-F1107CAE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73C00-95DD-6042-3C80-D26DFE529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700CB-7FE3-9E9B-FBBD-2CF1E03F4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6F498-CFF5-770D-A18E-E2402F55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FA9D-47AB-4AA7-B086-6F8414E7EC1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AFDA0-3668-59FB-4872-CFD3EFF1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7304B-E529-2A17-BA8E-A880E220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AD87-1DC0-4A45-AE12-0F9C1240A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25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75B93-58A8-2850-8E37-90FB1905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9E0DC-19B5-90FF-D732-69C479168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BDF2F-EE5A-4455-652B-363405E59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FA9D-47AB-4AA7-B086-6F8414E7EC15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DF04F-F5BA-649C-516D-FB78E6BE3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64991-F4BD-21B2-B3BA-EA6B07D9A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AD87-1DC0-4A45-AE12-0F9C1240A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14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507A58-1852-75D1-CF32-7F06FB16A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BFA5FC-CA23-3347-128F-CBFB0D4BC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7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PRAJWAL MANKAR</dc:creator>
  <cp:lastModifiedBy>PRAJWAL MANKAR</cp:lastModifiedBy>
  <cp:revision>1</cp:revision>
  <dcterms:created xsi:type="dcterms:W3CDTF">2023-06-26T05:27:01Z</dcterms:created>
  <dcterms:modified xsi:type="dcterms:W3CDTF">2023-06-26T05:27:31Z</dcterms:modified>
</cp:coreProperties>
</file>