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10"/>
  </p:notesMasterIdLst>
  <p:handoutMasterIdLst>
    <p:handoutMasterId r:id="rId11"/>
  </p:handoutMasterIdLst>
  <p:sldIdLst>
    <p:sldId id="647" r:id="rId2"/>
    <p:sldId id="768" r:id="rId3"/>
    <p:sldId id="781" r:id="rId4"/>
    <p:sldId id="779" r:id="rId5"/>
    <p:sldId id="783" r:id="rId6"/>
    <p:sldId id="782" r:id="rId7"/>
    <p:sldId id="784" r:id="rId8"/>
    <p:sldId id="747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41BEFF"/>
    <a:srgbClr val="FF8000"/>
    <a:srgbClr val="CB6C1D"/>
    <a:srgbClr val="ECE8C2"/>
    <a:srgbClr val="91AC6B"/>
    <a:srgbClr val="07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86964" autoAdjust="0"/>
  </p:normalViewPr>
  <p:slideViewPr>
    <p:cSldViewPr>
      <p:cViewPr varScale="1">
        <p:scale>
          <a:sx n="99" d="100"/>
          <a:sy n="99" d="100"/>
        </p:scale>
        <p:origin x="1758" y="90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E6941-26F8-431A-AC51-AEA7EFD7032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6F8E801-D6DB-4723-8D43-926A70EAF0E8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E0F43C32-167A-4652-A45D-9CC05471D0C3}" type="parTrans" cxnId="{FDDD0D7F-AC2D-44A6-992C-89F994A6A19A}">
      <dgm:prSet/>
      <dgm:spPr/>
      <dgm:t>
        <a:bodyPr/>
        <a:lstStyle/>
        <a:p>
          <a:endParaRPr lang="en-US"/>
        </a:p>
      </dgm:t>
    </dgm:pt>
    <dgm:pt modelId="{4CD15C31-7CDD-4901-9433-2361CC8C8412}" type="sibTrans" cxnId="{FDDD0D7F-AC2D-44A6-992C-89F994A6A19A}">
      <dgm:prSet/>
      <dgm:spPr/>
      <dgm:t>
        <a:bodyPr/>
        <a:lstStyle/>
        <a:p>
          <a:endParaRPr lang="en-US"/>
        </a:p>
      </dgm:t>
    </dgm:pt>
    <dgm:pt modelId="{8CC92EF1-DA74-4C4F-BB3A-A6486E31366A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4C93502C-8A5B-4997-B00B-A4BEF7AA1E07}" type="parTrans" cxnId="{FBA3D589-F39A-4EBB-ACC7-D517772EED29}">
      <dgm:prSet/>
      <dgm:spPr/>
      <dgm:t>
        <a:bodyPr/>
        <a:lstStyle/>
        <a:p>
          <a:endParaRPr lang="en-US"/>
        </a:p>
      </dgm:t>
    </dgm:pt>
    <dgm:pt modelId="{81FCA5F9-8858-4D41-BFD7-34038C02C2EA}" type="sibTrans" cxnId="{FBA3D589-F39A-4EBB-ACC7-D517772EED29}">
      <dgm:prSet/>
      <dgm:spPr/>
      <dgm:t>
        <a:bodyPr/>
        <a:lstStyle/>
        <a:p>
          <a:endParaRPr lang="en-US"/>
        </a:p>
      </dgm:t>
    </dgm:pt>
    <dgm:pt modelId="{3BF717E1-FED2-4366-A036-028999E68AC7}">
      <dgm:prSet phldrT="[Text]"/>
      <dgm:spPr/>
      <dgm:t>
        <a:bodyPr/>
        <a:lstStyle/>
        <a:p>
          <a:r>
            <a:rPr lang="en-US" dirty="0"/>
            <a:t>Pi Camera </a:t>
          </a:r>
        </a:p>
      </dgm:t>
    </dgm:pt>
    <dgm:pt modelId="{96B25DDB-F6D4-427F-9BD2-89F9696820C3}" type="parTrans" cxnId="{FB8F8979-7119-4BF6-8372-8C15FD3418B4}">
      <dgm:prSet/>
      <dgm:spPr/>
      <dgm:t>
        <a:bodyPr/>
        <a:lstStyle/>
        <a:p>
          <a:endParaRPr lang="en-US"/>
        </a:p>
      </dgm:t>
    </dgm:pt>
    <dgm:pt modelId="{C90900B8-D8A2-4418-AE6E-BD36C7F0D354}" type="sibTrans" cxnId="{FB8F8979-7119-4BF6-8372-8C15FD3418B4}">
      <dgm:prSet/>
      <dgm:spPr/>
      <dgm:t>
        <a:bodyPr/>
        <a:lstStyle/>
        <a:p>
          <a:endParaRPr lang="en-US"/>
        </a:p>
      </dgm:t>
    </dgm:pt>
    <dgm:pt modelId="{200A5CF9-B11B-4C5F-89E5-B5822DF3FD83}" type="pres">
      <dgm:prSet presAssocID="{B29E6941-26F8-431A-AC51-AEA7EFD7032D}" presName="Name0" presStyleCnt="0">
        <dgm:presLayoutVars>
          <dgm:dir/>
          <dgm:resizeHandles val="exact"/>
        </dgm:presLayoutVars>
      </dgm:prSet>
      <dgm:spPr/>
    </dgm:pt>
    <dgm:pt modelId="{258D3D3F-D7D5-4375-8E78-865857DC9A39}" type="pres">
      <dgm:prSet presAssocID="{B29E6941-26F8-431A-AC51-AEA7EFD7032D}" presName="arrow" presStyleLbl="bgShp" presStyleIdx="0" presStyleCnt="1"/>
      <dgm:spPr/>
    </dgm:pt>
    <dgm:pt modelId="{1DD8C7D0-478C-451B-BA5D-10F6F07A5A55}" type="pres">
      <dgm:prSet presAssocID="{B29E6941-26F8-431A-AC51-AEA7EFD7032D}" presName="points" presStyleCnt="0"/>
      <dgm:spPr/>
    </dgm:pt>
    <dgm:pt modelId="{6419263C-31CF-4DC7-90AC-8B50E5086AE0}" type="pres">
      <dgm:prSet presAssocID="{56F8E801-D6DB-4723-8D43-926A70EAF0E8}" presName="compositeA" presStyleCnt="0"/>
      <dgm:spPr/>
    </dgm:pt>
    <dgm:pt modelId="{292F3481-9A1F-4C76-B499-544538D4BF1A}" type="pres">
      <dgm:prSet presAssocID="{56F8E801-D6DB-4723-8D43-926A70EAF0E8}" presName="textA" presStyleLbl="revTx" presStyleIdx="0" presStyleCnt="3">
        <dgm:presLayoutVars>
          <dgm:bulletEnabled val="1"/>
        </dgm:presLayoutVars>
      </dgm:prSet>
      <dgm:spPr/>
    </dgm:pt>
    <dgm:pt modelId="{A07F5FD6-8402-47F6-A28C-41C397BB2549}" type="pres">
      <dgm:prSet presAssocID="{56F8E801-D6DB-4723-8D43-926A70EAF0E8}" presName="circleA" presStyleLbl="node1" presStyleIdx="0" presStyleCnt="3"/>
      <dgm:spPr/>
    </dgm:pt>
    <dgm:pt modelId="{FB1D700E-DFC7-4473-95A8-3FC67DD3AFE8}" type="pres">
      <dgm:prSet presAssocID="{56F8E801-D6DB-4723-8D43-926A70EAF0E8}" presName="spaceA" presStyleCnt="0"/>
      <dgm:spPr/>
    </dgm:pt>
    <dgm:pt modelId="{301A4196-70DC-4652-B13A-367F7A9977A7}" type="pres">
      <dgm:prSet presAssocID="{4CD15C31-7CDD-4901-9433-2361CC8C8412}" presName="space" presStyleCnt="0"/>
      <dgm:spPr/>
    </dgm:pt>
    <dgm:pt modelId="{86E6CB30-1D7E-45B3-B98C-DB63C1F75846}" type="pres">
      <dgm:prSet presAssocID="{8CC92EF1-DA74-4C4F-BB3A-A6486E31366A}" presName="compositeB" presStyleCnt="0"/>
      <dgm:spPr/>
    </dgm:pt>
    <dgm:pt modelId="{B5F778DB-25AC-4178-91D7-F460A4AA51B1}" type="pres">
      <dgm:prSet presAssocID="{8CC92EF1-DA74-4C4F-BB3A-A6486E31366A}" presName="textB" presStyleLbl="revTx" presStyleIdx="1" presStyleCnt="3">
        <dgm:presLayoutVars>
          <dgm:bulletEnabled val="1"/>
        </dgm:presLayoutVars>
      </dgm:prSet>
      <dgm:spPr/>
    </dgm:pt>
    <dgm:pt modelId="{F21B5F53-0B75-41D7-9DF6-DC8BEAB314C3}" type="pres">
      <dgm:prSet presAssocID="{8CC92EF1-DA74-4C4F-BB3A-A6486E31366A}" presName="circleB" presStyleLbl="node1" presStyleIdx="1" presStyleCnt="3"/>
      <dgm:spPr/>
    </dgm:pt>
    <dgm:pt modelId="{2CA23CB6-B169-4470-B0AD-8D76B8E4775E}" type="pres">
      <dgm:prSet presAssocID="{8CC92EF1-DA74-4C4F-BB3A-A6486E31366A}" presName="spaceB" presStyleCnt="0"/>
      <dgm:spPr/>
    </dgm:pt>
    <dgm:pt modelId="{682C8EBA-375E-400C-8829-A582FED38563}" type="pres">
      <dgm:prSet presAssocID="{81FCA5F9-8858-4D41-BFD7-34038C02C2EA}" presName="space" presStyleCnt="0"/>
      <dgm:spPr/>
    </dgm:pt>
    <dgm:pt modelId="{50EB1604-B65A-4E8B-A705-5E1C80F3676F}" type="pres">
      <dgm:prSet presAssocID="{3BF717E1-FED2-4366-A036-028999E68AC7}" presName="compositeA" presStyleCnt="0"/>
      <dgm:spPr/>
    </dgm:pt>
    <dgm:pt modelId="{D82C41E7-5466-4D27-92D2-E4AC6913A602}" type="pres">
      <dgm:prSet presAssocID="{3BF717E1-FED2-4366-A036-028999E68AC7}" presName="textA" presStyleLbl="revTx" presStyleIdx="2" presStyleCnt="3">
        <dgm:presLayoutVars>
          <dgm:bulletEnabled val="1"/>
        </dgm:presLayoutVars>
      </dgm:prSet>
      <dgm:spPr/>
    </dgm:pt>
    <dgm:pt modelId="{50FED487-0700-4E33-B1C8-9D0FCD3E7CC4}" type="pres">
      <dgm:prSet presAssocID="{3BF717E1-FED2-4366-A036-028999E68AC7}" presName="circleA" presStyleLbl="node1" presStyleIdx="2" presStyleCnt="3"/>
      <dgm:spPr/>
    </dgm:pt>
    <dgm:pt modelId="{CE5A26BB-851D-42A5-9FA0-B525B5A2EA1C}" type="pres">
      <dgm:prSet presAssocID="{3BF717E1-FED2-4366-A036-028999E68AC7}" presName="spaceA" presStyleCnt="0"/>
      <dgm:spPr/>
    </dgm:pt>
  </dgm:ptLst>
  <dgm:cxnLst>
    <dgm:cxn modelId="{AE9D6A12-85CD-4CD7-BFC5-0D4AF2EF495C}" type="presOf" srcId="{B29E6941-26F8-431A-AC51-AEA7EFD7032D}" destId="{200A5CF9-B11B-4C5F-89E5-B5822DF3FD83}" srcOrd="0" destOrd="0" presId="urn:microsoft.com/office/officeart/2005/8/layout/hProcess11"/>
    <dgm:cxn modelId="{6B7F9121-E865-4BA6-B5EA-ED33B77AC0B3}" type="presOf" srcId="{56F8E801-D6DB-4723-8D43-926A70EAF0E8}" destId="{292F3481-9A1F-4C76-B499-544538D4BF1A}" srcOrd="0" destOrd="0" presId="urn:microsoft.com/office/officeart/2005/8/layout/hProcess11"/>
    <dgm:cxn modelId="{C50B4943-5C1F-4896-AA89-769F2EFA0601}" type="presOf" srcId="{8CC92EF1-DA74-4C4F-BB3A-A6486E31366A}" destId="{B5F778DB-25AC-4178-91D7-F460A4AA51B1}" srcOrd="0" destOrd="0" presId="urn:microsoft.com/office/officeart/2005/8/layout/hProcess11"/>
    <dgm:cxn modelId="{FB8F8979-7119-4BF6-8372-8C15FD3418B4}" srcId="{B29E6941-26F8-431A-AC51-AEA7EFD7032D}" destId="{3BF717E1-FED2-4366-A036-028999E68AC7}" srcOrd="2" destOrd="0" parTransId="{96B25DDB-F6D4-427F-9BD2-89F9696820C3}" sibTransId="{C90900B8-D8A2-4418-AE6E-BD36C7F0D354}"/>
    <dgm:cxn modelId="{FDDD0D7F-AC2D-44A6-992C-89F994A6A19A}" srcId="{B29E6941-26F8-431A-AC51-AEA7EFD7032D}" destId="{56F8E801-D6DB-4723-8D43-926A70EAF0E8}" srcOrd="0" destOrd="0" parTransId="{E0F43C32-167A-4652-A45D-9CC05471D0C3}" sibTransId="{4CD15C31-7CDD-4901-9433-2361CC8C8412}"/>
    <dgm:cxn modelId="{FBA3D589-F39A-4EBB-ACC7-D517772EED29}" srcId="{B29E6941-26F8-431A-AC51-AEA7EFD7032D}" destId="{8CC92EF1-DA74-4C4F-BB3A-A6486E31366A}" srcOrd="1" destOrd="0" parTransId="{4C93502C-8A5B-4997-B00B-A4BEF7AA1E07}" sibTransId="{81FCA5F9-8858-4D41-BFD7-34038C02C2EA}"/>
    <dgm:cxn modelId="{64606BA5-FED1-4D1C-B619-22DD1789D89F}" type="presOf" srcId="{3BF717E1-FED2-4366-A036-028999E68AC7}" destId="{D82C41E7-5466-4D27-92D2-E4AC6913A602}" srcOrd="0" destOrd="0" presId="urn:microsoft.com/office/officeart/2005/8/layout/hProcess11"/>
    <dgm:cxn modelId="{615749B5-6DDF-43EC-BA4B-AC6AC88079C0}" type="presParOf" srcId="{200A5CF9-B11B-4C5F-89E5-B5822DF3FD83}" destId="{258D3D3F-D7D5-4375-8E78-865857DC9A39}" srcOrd="0" destOrd="0" presId="urn:microsoft.com/office/officeart/2005/8/layout/hProcess11"/>
    <dgm:cxn modelId="{472F6C66-3AB4-4D6B-AE0E-C358EA8006B4}" type="presParOf" srcId="{200A5CF9-B11B-4C5F-89E5-B5822DF3FD83}" destId="{1DD8C7D0-478C-451B-BA5D-10F6F07A5A55}" srcOrd="1" destOrd="0" presId="urn:microsoft.com/office/officeart/2005/8/layout/hProcess11"/>
    <dgm:cxn modelId="{CF48B3C8-22B3-413A-A6D9-459FCC666AEE}" type="presParOf" srcId="{1DD8C7D0-478C-451B-BA5D-10F6F07A5A55}" destId="{6419263C-31CF-4DC7-90AC-8B50E5086AE0}" srcOrd="0" destOrd="0" presId="urn:microsoft.com/office/officeart/2005/8/layout/hProcess11"/>
    <dgm:cxn modelId="{2BA4AD01-2E56-423A-AEDA-9E59D412CAA5}" type="presParOf" srcId="{6419263C-31CF-4DC7-90AC-8B50E5086AE0}" destId="{292F3481-9A1F-4C76-B499-544538D4BF1A}" srcOrd="0" destOrd="0" presId="urn:microsoft.com/office/officeart/2005/8/layout/hProcess11"/>
    <dgm:cxn modelId="{380DE7D3-7663-4B48-AB85-DDEA13E30F28}" type="presParOf" srcId="{6419263C-31CF-4DC7-90AC-8B50E5086AE0}" destId="{A07F5FD6-8402-47F6-A28C-41C397BB2549}" srcOrd="1" destOrd="0" presId="urn:microsoft.com/office/officeart/2005/8/layout/hProcess11"/>
    <dgm:cxn modelId="{1A83FA84-03D5-4C90-B1F0-52E1593DC8E9}" type="presParOf" srcId="{6419263C-31CF-4DC7-90AC-8B50E5086AE0}" destId="{FB1D700E-DFC7-4473-95A8-3FC67DD3AFE8}" srcOrd="2" destOrd="0" presId="urn:microsoft.com/office/officeart/2005/8/layout/hProcess11"/>
    <dgm:cxn modelId="{EB1B5EF4-5596-4FEE-A0FE-9074EBED73E6}" type="presParOf" srcId="{1DD8C7D0-478C-451B-BA5D-10F6F07A5A55}" destId="{301A4196-70DC-4652-B13A-367F7A9977A7}" srcOrd="1" destOrd="0" presId="urn:microsoft.com/office/officeart/2005/8/layout/hProcess11"/>
    <dgm:cxn modelId="{A3F115C8-4C67-40B4-8C17-5DBFA5668DFC}" type="presParOf" srcId="{1DD8C7D0-478C-451B-BA5D-10F6F07A5A55}" destId="{86E6CB30-1D7E-45B3-B98C-DB63C1F75846}" srcOrd="2" destOrd="0" presId="urn:microsoft.com/office/officeart/2005/8/layout/hProcess11"/>
    <dgm:cxn modelId="{12FC1F6A-A300-4E38-83FD-39E0B96227D8}" type="presParOf" srcId="{86E6CB30-1D7E-45B3-B98C-DB63C1F75846}" destId="{B5F778DB-25AC-4178-91D7-F460A4AA51B1}" srcOrd="0" destOrd="0" presId="urn:microsoft.com/office/officeart/2005/8/layout/hProcess11"/>
    <dgm:cxn modelId="{0A10ACD7-3E6E-4F9B-80F0-2D42B8858DF3}" type="presParOf" srcId="{86E6CB30-1D7E-45B3-B98C-DB63C1F75846}" destId="{F21B5F53-0B75-41D7-9DF6-DC8BEAB314C3}" srcOrd="1" destOrd="0" presId="urn:microsoft.com/office/officeart/2005/8/layout/hProcess11"/>
    <dgm:cxn modelId="{0965215B-0B81-4C11-80E5-336E1E3C48DC}" type="presParOf" srcId="{86E6CB30-1D7E-45B3-B98C-DB63C1F75846}" destId="{2CA23CB6-B169-4470-B0AD-8D76B8E4775E}" srcOrd="2" destOrd="0" presId="urn:microsoft.com/office/officeart/2005/8/layout/hProcess11"/>
    <dgm:cxn modelId="{250B4441-CD9B-4E31-A8B5-2D33B07475A0}" type="presParOf" srcId="{1DD8C7D0-478C-451B-BA5D-10F6F07A5A55}" destId="{682C8EBA-375E-400C-8829-A582FED38563}" srcOrd="3" destOrd="0" presId="urn:microsoft.com/office/officeart/2005/8/layout/hProcess11"/>
    <dgm:cxn modelId="{4D1EDC85-7569-405E-A7CD-DF35291FF09B}" type="presParOf" srcId="{1DD8C7D0-478C-451B-BA5D-10F6F07A5A55}" destId="{50EB1604-B65A-4E8B-A705-5E1C80F3676F}" srcOrd="4" destOrd="0" presId="urn:microsoft.com/office/officeart/2005/8/layout/hProcess11"/>
    <dgm:cxn modelId="{C605E490-F1DA-480F-ADD7-F887CA696D2E}" type="presParOf" srcId="{50EB1604-B65A-4E8B-A705-5E1C80F3676F}" destId="{D82C41E7-5466-4D27-92D2-E4AC6913A602}" srcOrd="0" destOrd="0" presId="urn:microsoft.com/office/officeart/2005/8/layout/hProcess11"/>
    <dgm:cxn modelId="{84B1DCD6-CBDF-482F-9687-708F719B1F93}" type="presParOf" srcId="{50EB1604-B65A-4E8B-A705-5E1C80F3676F}" destId="{50FED487-0700-4E33-B1C8-9D0FCD3E7CC4}" srcOrd="1" destOrd="0" presId="urn:microsoft.com/office/officeart/2005/8/layout/hProcess11"/>
    <dgm:cxn modelId="{8ACA1EF9-546B-49F2-B08A-B1C95CA9C8B3}" type="presParOf" srcId="{50EB1604-B65A-4E8B-A705-5E1C80F3676F}" destId="{CE5A26BB-851D-42A5-9FA0-B525B5A2EA1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D3D3F-D7D5-4375-8E78-865857DC9A39}">
      <dsp:nvSpPr>
        <dsp:cNvPr id="0" name=""/>
        <dsp:cNvSpPr/>
      </dsp:nvSpPr>
      <dsp:spPr>
        <a:xfrm>
          <a:off x="0" y="1620202"/>
          <a:ext cx="8642350" cy="21602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F3481-9A1F-4C76-B499-544538D4BF1A}">
      <dsp:nvSpPr>
        <dsp:cNvPr id="0" name=""/>
        <dsp:cNvSpPr/>
      </dsp:nvSpPr>
      <dsp:spPr>
        <a:xfrm>
          <a:off x="3797" y="0"/>
          <a:ext cx="2506619" cy="216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Prediction Model</a:t>
          </a:r>
        </a:p>
      </dsp:txBody>
      <dsp:txXfrm>
        <a:off x="3797" y="0"/>
        <a:ext cx="2506619" cy="2160270"/>
      </dsp:txXfrm>
    </dsp:sp>
    <dsp:sp modelId="{A07F5FD6-8402-47F6-A28C-41C397BB2549}">
      <dsp:nvSpPr>
        <dsp:cNvPr id="0" name=""/>
        <dsp:cNvSpPr/>
      </dsp:nvSpPr>
      <dsp:spPr>
        <a:xfrm>
          <a:off x="987073" y="2430303"/>
          <a:ext cx="540067" cy="540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78DB-25AC-4178-91D7-F460A4AA51B1}">
      <dsp:nvSpPr>
        <dsp:cNvPr id="0" name=""/>
        <dsp:cNvSpPr/>
      </dsp:nvSpPr>
      <dsp:spPr>
        <a:xfrm>
          <a:off x="2635747" y="3240405"/>
          <a:ext cx="2506619" cy="216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Dashboard</a:t>
          </a:r>
        </a:p>
      </dsp:txBody>
      <dsp:txXfrm>
        <a:off x="2635747" y="3240405"/>
        <a:ext cx="2506619" cy="2160270"/>
      </dsp:txXfrm>
    </dsp:sp>
    <dsp:sp modelId="{F21B5F53-0B75-41D7-9DF6-DC8BEAB314C3}">
      <dsp:nvSpPr>
        <dsp:cNvPr id="0" name=""/>
        <dsp:cNvSpPr/>
      </dsp:nvSpPr>
      <dsp:spPr>
        <a:xfrm>
          <a:off x="3619023" y="2430303"/>
          <a:ext cx="540067" cy="540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41E7-5466-4D27-92D2-E4AC6913A602}">
      <dsp:nvSpPr>
        <dsp:cNvPr id="0" name=""/>
        <dsp:cNvSpPr/>
      </dsp:nvSpPr>
      <dsp:spPr>
        <a:xfrm>
          <a:off x="5267698" y="0"/>
          <a:ext cx="2506619" cy="216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 Camera </a:t>
          </a:r>
        </a:p>
      </dsp:txBody>
      <dsp:txXfrm>
        <a:off x="5267698" y="0"/>
        <a:ext cx="2506619" cy="2160270"/>
      </dsp:txXfrm>
    </dsp:sp>
    <dsp:sp modelId="{50FED487-0700-4E33-B1C8-9D0FCD3E7CC4}">
      <dsp:nvSpPr>
        <dsp:cNvPr id="0" name=""/>
        <dsp:cNvSpPr/>
      </dsp:nvSpPr>
      <dsp:spPr>
        <a:xfrm>
          <a:off x="6250973" y="2430303"/>
          <a:ext cx="540067" cy="540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21"/>
            <a:ext cx="334803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21"/>
            <a:ext cx="211455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0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62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22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48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35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71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10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37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in.tum.dehttps/www4.in.tum.de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/>
              </a:rPr>
              <a:t>Software- and Systems Engineering Research Group 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de-DE" sz="1400" b="0" i="0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4"/>
              </a:rPr>
              <a:t>www4.in.tum.de/</a:t>
            </a:r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&lt;Vortragender&gt; &lt;Datum&gt; &lt;Ort&gt;</a:t>
            </a:r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6268888" y="397986"/>
            <a:ext cx="1830684" cy="3627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37388" y="6570615"/>
            <a:ext cx="1606550" cy="288925"/>
          </a:xfrm>
        </p:spPr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Untertitel</a:t>
            </a:r>
            <a:r>
              <a:rPr lang="en-US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de-DE" noProof="0" dirty="0"/>
              <a:t>&lt;Titel&gt;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de-DE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de-DE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 noProof="0"/>
              <a:pPr>
                <a:defRPr/>
              </a:pPr>
              <a:t>‹#›</a:t>
            </a:fld>
            <a:endParaRPr lang="de-DE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&lt;Titel&gt;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noProof="0"/>
              <a:t>Thesis Title </a:t>
            </a:r>
            <a:endParaRPr lang="de-DE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de-DE" noProof="0" smtClean="0"/>
              <a:pPr>
                <a:defRPr/>
              </a:pPr>
              <a:t>‹#›</a:t>
            </a:fld>
            <a:endParaRPr lang="de-DE" noProof="0" dirty="0"/>
          </a:p>
        </p:txBody>
      </p:sp>
      <p:pic>
        <p:nvPicPr>
          <p:cNvPr id="10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400" y="377716"/>
            <a:ext cx="680487" cy="362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65387"/>
            <a:ext cx="8686800" cy="1035621"/>
          </a:xfrm>
        </p:spPr>
        <p:txBody>
          <a:bodyPr>
            <a:normAutofit/>
          </a:bodyPr>
          <a:lstStyle/>
          <a:p>
            <a:r>
              <a:rPr lang="de-DE" dirty="0"/>
              <a:t>Team Number: 13</a:t>
            </a:r>
            <a:br>
              <a:rPr lang="de-DE" dirty="0"/>
            </a:br>
            <a:r>
              <a:rPr lang="de-DE" dirty="0"/>
              <a:t>Forest Monitoring System</a:t>
            </a:r>
            <a:endParaRPr lang="de-DE" sz="20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Arial Unicode MS" pitchFamily="34" charset="-128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Lukas Pollmann &amp; Anahit </a:t>
            </a:r>
            <a:r>
              <a:rPr lang="en-US" dirty="0" err="1"/>
              <a:t>Hayrapetyan</a:t>
            </a:r>
            <a:r>
              <a:rPr lang="en-US" dirty="0"/>
              <a:t>,  14.12.2017</a:t>
            </a: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/>
          </a:p>
          <a:p>
            <a:pPr marL="457200" indent="-457200">
              <a:buFont typeface="+mj-lt"/>
              <a:buAutoNum type="arabicPeriod"/>
            </a:pPr>
            <a:r>
              <a:rPr lang="en-IN" sz="2400"/>
              <a:t>Main </a:t>
            </a:r>
            <a:r>
              <a:rPr lang="en-IN" sz="2400" dirty="0"/>
              <a:t>Idea of 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Conceptual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of 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Learnings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Outlook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6718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Idea of Prototype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93575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3377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Conceptual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179985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5594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BDE-C71F-43EA-A3F4-1B0D96AE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5016-2C15-4EF2-A360-098E33F5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1B54-8067-4919-B1B2-40D7FD5E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CBD9-D9D3-4470-9653-91F867C2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605DE-C743-47E5-88B5-CD095249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8110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7B8A9B-0AC6-440B-A760-FE0F54B65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DA7-48DB-4578-B876-6366223E0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Finding a Dashboard in Node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716F-8985-408E-9C12-90BB0E306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Went Wrong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2844F-63F4-47E2-AD91-B5A98C155C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Setup of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Using Nodered W/o Pi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5B4BFF-C5E2-48C5-8F35-C77430F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B029C-AD6B-4789-B73A-788DF0B4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Software- and Systems Engineering Research Group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E432C-7681-462D-99A5-B83EF4FB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Thesis Title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2A62E-7A58-4300-848D-1359B0D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58365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13B0-F4BF-48D1-A290-6503693C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BA29CD-D3C4-4490-906F-A512D3230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689619"/>
              </p:ext>
            </p:extLst>
          </p:nvPr>
        </p:nvGraphicFramePr>
        <p:xfrm>
          <a:off x="250825" y="981075"/>
          <a:ext cx="864235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3D1F-D37B-4E4A-A410-6091C482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0078-A8F9-4528-B5FE-AA9EB9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711522-2A67-48E2-B245-8B0D2B6C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739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6719F7-1682-4615-9DE5-4C241284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/>
          <a:stretch/>
        </p:blipFill>
        <p:spPr>
          <a:xfrm>
            <a:off x="0" y="980728"/>
            <a:ext cx="9144000" cy="5496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7773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40123 Matthes Folien sebis 2014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Helvetica Neue</vt:lpstr>
      <vt:lpstr>TUM Neue Helvetica 75 Bold</vt:lpstr>
      <vt:lpstr>Wingdings</vt:lpstr>
      <vt:lpstr>140123 Matthes Folien sebis 2014</vt:lpstr>
      <vt:lpstr>Team Number: 13 Forest Monitoring System</vt:lpstr>
      <vt:lpstr>Contents</vt:lpstr>
      <vt:lpstr>Main Idea of Prototype</vt:lpstr>
      <vt:lpstr>Conceptual Approach</vt:lpstr>
      <vt:lpstr>Architecture </vt:lpstr>
      <vt:lpstr>Learnings</vt:lpstr>
      <vt:lpstr>Outlook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2015-09-08T12:30:02Z</cp:lastPrinted>
  <dcterms:created xsi:type="dcterms:W3CDTF">2014-12-17T12:44:59Z</dcterms:created>
  <dcterms:modified xsi:type="dcterms:W3CDTF">2017-12-06T14:12:05Z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lupollma@microsoft.com</vt:lpwstr>
  </property>
  <property fmtid="{D5CDD505-2E9C-101B-9397-08002B2CF9AE}" pid="5" name="MSIP_Label_f42aa342-8706-4288-bd11-ebb85995028c_SetDate">
    <vt:lpwstr>2017-12-06T14:05:56.5794565Z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