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Alfonso Parra" userId="6429bceb59749024" providerId="LiveId" clId="{DAF2BDD8-6A8B-4AE2-8AC6-B7A0FC375264}"/>
    <pc:docChg chg="custSel modSld">
      <pc:chgData name="Paula Alfonso Parra" userId="6429bceb59749024" providerId="LiveId" clId="{DAF2BDD8-6A8B-4AE2-8AC6-B7A0FC375264}" dt="2021-09-16T16:18:01.890" v="37" actId="20577"/>
      <pc:docMkLst>
        <pc:docMk/>
      </pc:docMkLst>
      <pc:sldChg chg="addSp modSp mod">
        <pc:chgData name="Paula Alfonso Parra" userId="6429bceb59749024" providerId="LiveId" clId="{DAF2BDD8-6A8B-4AE2-8AC6-B7A0FC375264}" dt="2021-09-16T16:18:01.890" v="37" actId="20577"/>
        <pc:sldMkLst>
          <pc:docMk/>
          <pc:sldMk cId="1339000255" sldId="256"/>
        </pc:sldMkLst>
        <pc:spChg chg="add mod">
          <ac:chgData name="Paula Alfonso Parra" userId="6429bceb59749024" providerId="LiveId" clId="{DAF2BDD8-6A8B-4AE2-8AC6-B7A0FC375264}" dt="2021-09-16T16:18:01.890" v="37" actId="20577"/>
          <ac:spMkLst>
            <pc:docMk/>
            <pc:sldMk cId="1339000255" sldId="256"/>
            <ac:spMk id="2" creationId="{49D70C98-8126-4112-9A97-E03A7FDEB9DC}"/>
          </ac:spMkLst>
        </pc:spChg>
      </pc:sldChg>
      <pc:sldChg chg="modSp mod">
        <pc:chgData name="Paula Alfonso Parra" userId="6429bceb59749024" providerId="LiveId" clId="{DAF2BDD8-6A8B-4AE2-8AC6-B7A0FC375264}" dt="2021-09-16T16:09:11.023" v="8" actId="14100"/>
        <pc:sldMkLst>
          <pc:docMk/>
          <pc:sldMk cId="1059868230" sldId="257"/>
        </pc:sldMkLst>
        <pc:picChg chg="mod">
          <ac:chgData name="Paula Alfonso Parra" userId="6429bceb59749024" providerId="LiveId" clId="{DAF2BDD8-6A8B-4AE2-8AC6-B7A0FC375264}" dt="2021-09-16T16:09:11.023" v="8" actId="14100"/>
          <ac:picMkLst>
            <pc:docMk/>
            <pc:sldMk cId="1059868230" sldId="257"/>
            <ac:picMk id="22" creationId="{1C918AD6-17EF-4D3D-8B8C-CAD40A64F1FC}"/>
          </ac:picMkLst>
        </pc:picChg>
      </pc:sldChg>
      <pc:sldChg chg="addSp delSp modSp mod">
        <pc:chgData name="Paula Alfonso Parra" userId="6429bceb59749024" providerId="LiveId" clId="{DAF2BDD8-6A8B-4AE2-8AC6-B7A0FC375264}" dt="2021-09-16T16:16:18.692" v="18" actId="14100"/>
        <pc:sldMkLst>
          <pc:docMk/>
          <pc:sldMk cId="3032397249" sldId="258"/>
        </pc:sldMkLst>
        <pc:spChg chg="del">
          <ac:chgData name="Paula Alfonso Parra" userId="6429bceb59749024" providerId="LiveId" clId="{DAF2BDD8-6A8B-4AE2-8AC6-B7A0FC375264}" dt="2021-09-16T16:07:17.058" v="5" actId="478"/>
          <ac:spMkLst>
            <pc:docMk/>
            <pc:sldMk cId="3032397249" sldId="258"/>
            <ac:spMk id="2" creationId="{EDEC15FF-7BF9-4C74-A7CE-78AC11BA7D8D}"/>
          </ac:spMkLst>
        </pc:spChg>
        <pc:spChg chg="del">
          <ac:chgData name="Paula Alfonso Parra" userId="6429bceb59749024" providerId="LiveId" clId="{DAF2BDD8-6A8B-4AE2-8AC6-B7A0FC375264}" dt="2021-09-16T15:40:54.964" v="0" actId="478"/>
          <ac:spMkLst>
            <pc:docMk/>
            <pc:sldMk cId="3032397249" sldId="258"/>
            <ac:spMk id="3" creationId="{1879013B-C771-414F-8E22-D82210EF13B8}"/>
          </ac:spMkLst>
        </pc:spChg>
        <pc:picChg chg="add del mod">
          <ac:chgData name="Paula Alfonso Parra" userId="6429bceb59749024" providerId="LiveId" clId="{DAF2BDD8-6A8B-4AE2-8AC6-B7A0FC375264}" dt="2021-09-16T16:07:20.323" v="6" actId="478"/>
          <ac:picMkLst>
            <pc:docMk/>
            <pc:sldMk cId="3032397249" sldId="258"/>
            <ac:picMk id="5" creationId="{EADDC347-74C6-4168-A377-F63D854FE6AC}"/>
          </ac:picMkLst>
        </pc:picChg>
        <pc:picChg chg="add mod">
          <ac:chgData name="Paula Alfonso Parra" userId="6429bceb59749024" providerId="LiveId" clId="{DAF2BDD8-6A8B-4AE2-8AC6-B7A0FC375264}" dt="2021-09-16T16:14:57.727" v="10" actId="1076"/>
          <ac:picMkLst>
            <pc:docMk/>
            <pc:sldMk cId="3032397249" sldId="258"/>
            <ac:picMk id="7" creationId="{CCD4DFA5-8CED-4E1E-BFFB-A55E12CB3D18}"/>
          </ac:picMkLst>
        </pc:picChg>
        <pc:picChg chg="add mod">
          <ac:chgData name="Paula Alfonso Parra" userId="6429bceb59749024" providerId="LiveId" clId="{DAF2BDD8-6A8B-4AE2-8AC6-B7A0FC375264}" dt="2021-09-16T16:15:30.707" v="14" actId="1076"/>
          <ac:picMkLst>
            <pc:docMk/>
            <pc:sldMk cId="3032397249" sldId="258"/>
            <ac:picMk id="9" creationId="{27968B5A-69D6-4E8E-AA71-C7D2DC2F72CD}"/>
          </ac:picMkLst>
        </pc:picChg>
        <pc:picChg chg="add mod">
          <ac:chgData name="Paula Alfonso Parra" userId="6429bceb59749024" providerId="LiveId" clId="{DAF2BDD8-6A8B-4AE2-8AC6-B7A0FC375264}" dt="2021-09-16T16:16:18.692" v="18" actId="14100"/>
          <ac:picMkLst>
            <pc:docMk/>
            <pc:sldMk cId="3032397249" sldId="258"/>
            <ac:picMk id="11" creationId="{29039DB0-C4B7-4428-B652-7109A6EF2A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F89DA-7A12-4393-8386-2B3880693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5E3723-A1AC-4B28-A4A5-6E3951D0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D8D90F-B926-434D-9156-C13AC20C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4D4E-9530-445D-8007-513A917E753A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F528E9-DC58-4158-B3F8-1B5B1485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487987-0658-413D-8088-79448622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2DAF-D7E3-487A-8462-8E35979738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95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9BF76-34D2-4D97-9DDB-EEAF390B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F08F6A-6A16-4D86-AD6A-B8FBDD15C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989A61-1471-4F83-80E7-3C7FBECE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4D4E-9530-445D-8007-513A917E753A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A7E969-A4A5-4CCB-8FBB-E6A2E049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CD51D8-396C-4091-ACB2-74B74744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2DAF-D7E3-487A-8462-8E35979738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055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8B63A1-0DFA-41DD-82AF-0DE47BE11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E6D5C6-8914-47F4-96A8-32BF61528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EAE3B9-E95E-4433-A65E-C82C8EA1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4D4E-9530-445D-8007-513A917E753A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2AF545-5D93-4290-84F6-9E385EFD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5C8571-2AF9-482F-B656-BCBF283A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2DAF-D7E3-487A-8462-8E35979738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243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0A0F5-8FF9-4A9C-9FC9-D2DB7281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566A86-9FE6-480B-AB45-D91C9F12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5B242-3098-4196-9520-4E882225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4D4E-9530-445D-8007-513A917E753A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897A4-0A1D-4444-BBB6-02DD1B71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7046AE-FB71-4B16-91B5-10EBFF59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2DAF-D7E3-487A-8462-8E35979738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058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A4D5C-1D01-4C8F-BEEA-E6EA2FD9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316EAF-F48C-48E0-99BE-FE535050C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942D75-F5AE-4474-ABC5-F03F2C61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4D4E-9530-445D-8007-513A917E753A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6505FB-B79A-4C16-AAA1-985C4888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2007E4-508C-4BD2-A7B8-DAFB496E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2DAF-D7E3-487A-8462-8E35979738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39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2C8F0-C828-455D-8C68-2F0860D4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EA0D25-6CC3-4FAA-AA80-DB596D357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F19B10-2779-4A56-A4E1-F7A73416D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A8B217-8616-496B-B06B-032EB352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4D4E-9530-445D-8007-513A917E753A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EF0A83-0FB1-4924-88A8-2133B80A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09875B-B3A5-4520-91FC-D4AD2FB8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2DAF-D7E3-487A-8462-8E35979738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65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22899-FEEF-4468-9B0F-515E12FB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9E0722-1C36-409B-A71B-547BADBF7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DBEF48-A87B-4529-B8F7-49181749D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59B153-69F7-4114-9E6E-EBE9B51C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FD41E4-2971-4A79-ABEC-979C824A5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8EE63C-C21E-4195-9F18-FF13B81C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4D4E-9530-445D-8007-513A917E753A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1200FA-6021-4BC1-947C-1ACD654E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565B4C-9D09-4B4A-A830-5083F622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2DAF-D7E3-487A-8462-8E35979738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683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29AA2-5B46-4D56-9F60-DCDCB38E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815B25-1271-42DA-9B4F-FA5FC48B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4D4E-9530-445D-8007-513A917E753A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D642BF-60D2-44E3-BD81-D5DE471A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2C4D10-AA2D-4F2C-A381-00335CF2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2DAF-D7E3-487A-8462-8E35979738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934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E1CF45-36DD-48BB-B9AF-7F986383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4D4E-9530-445D-8007-513A917E753A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5E4558-6F3B-44E3-B817-998DA73C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09F434-D59E-435A-B515-D5D8F78C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2DAF-D7E3-487A-8462-8E35979738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682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008C7-0357-4DE2-8014-7E3E9C22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333A6E-0E7F-435A-8A33-B0B5B6761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E79C2C-655E-4DDB-B6F4-3E8EFFD5A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4406F2-DC77-47C8-AB98-192273CE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4D4E-9530-445D-8007-513A917E753A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0F05D5-C69E-4E8B-BD21-7438A200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EAE8C8-5AAC-4D99-BADA-BF20BB49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2DAF-D7E3-487A-8462-8E35979738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14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B6D71-0285-4407-9994-201FFEC3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7CB493-0121-4701-B45C-061545562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E83303-B696-4CD4-8488-78A73848E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A234DD-F2C4-4FF3-B662-9FBAF5BA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4D4E-9530-445D-8007-513A917E753A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5E7A90-54B2-4AFE-80FD-6BE4B529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E12102-9B62-44AF-A05C-DBD892D4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2DAF-D7E3-487A-8462-8E35979738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91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D7D4AE-AFB1-4C77-B46B-2CC2E1F3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FC017F-9E3D-4401-B332-C8004DBF9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5FA827-AA50-439A-843F-C83BD6EAB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74D4E-9530-445D-8007-513A917E753A}" type="datetimeFigureOut">
              <a:rPr lang="es-CO" smtClean="0"/>
              <a:t>16/09/2021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958715-F66A-4B20-80A8-BACD620CF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B0BE06-D44B-4CC7-BECE-D7304512F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62DAF-D7E3-487A-8462-8E35979738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032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11EFE70-CCC2-43B9-930D-FAE5B6F0F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3242" y="2226758"/>
            <a:ext cx="9285515" cy="2506403"/>
          </a:xfrm>
        </p:spPr>
        <p:txBody>
          <a:bodyPr/>
          <a:lstStyle/>
          <a:p>
            <a:r>
              <a:rPr lang="es-CO" dirty="0" err="1"/>
              <a:t>Isometric</a:t>
            </a:r>
            <a:r>
              <a:rPr lang="es-CO" dirty="0"/>
              <a:t> </a:t>
            </a:r>
            <a:r>
              <a:rPr lang="es-CO" dirty="0" err="1"/>
              <a:t>Mapping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08714B4-C7E9-4E0A-BA53-DE73B4AF965F}"/>
              </a:ext>
            </a:extLst>
          </p:cNvPr>
          <p:cNvSpPr/>
          <p:nvPr/>
        </p:nvSpPr>
        <p:spPr>
          <a:xfrm>
            <a:off x="3871832" y="718960"/>
            <a:ext cx="397197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800" b="1" dirty="0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41000">
                      <a:srgbClr val="00B0F0"/>
                    </a:gs>
                    <a:gs pos="17000">
                      <a:srgbClr val="0070C0"/>
                    </a:gs>
                    <a:gs pos="62000">
                      <a:srgbClr val="FFFF00"/>
                    </a:gs>
                    <a:gs pos="77000">
                      <a:srgbClr val="FF0000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r>
              <a:rPr lang="es-ES" sz="8800" b="1" cap="none" spc="0" dirty="0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41000">
                      <a:srgbClr val="00B0F0"/>
                    </a:gs>
                    <a:gs pos="17000">
                      <a:srgbClr val="0070C0"/>
                    </a:gs>
                    <a:gs pos="62000">
                      <a:srgbClr val="FFFF00"/>
                    </a:gs>
                    <a:gs pos="77000">
                      <a:srgbClr val="FF0000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bl" rotWithShape="0">
                    <a:schemeClr val="accent5"/>
                  </a:outerShdw>
                </a:effectLst>
              </a:rPr>
              <a:t>somap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45CBEEE-E1E4-41A0-882D-EF789ED7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528" y="2977058"/>
            <a:ext cx="7240942" cy="202661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389EDA6-8D32-4B45-9313-252CDF5C5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0" y="5274193"/>
            <a:ext cx="5880134" cy="135273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9D70C98-8126-4112-9A97-E03A7FDEB9DC}"/>
              </a:ext>
            </a:extLst>
          </p:cNvPr>
          <p:cNvSpPr txBox="1"/>
          <p:nvPr/>
        </p:nvSpPr>
        <p:spPr>
          <a:xfrm>
            <a:off x="581891" y="581891"/>
            <a:ext cx="189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By</a:t>
            </a:r>
            <a:r>
              <a:rPr lang="es-ES" dirty="0"/>
              <a:t>: Paula Alfonso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900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CB8783B-CBB0-40E8-B2B2-00CBCF7C4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75" y="994400"/>
            <a:ext cx="6043525" cy="459559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AFAAA09-603D-426D-BF7D-F2386AFB6A50}"/>
              </a:ext>
            </a:extLst>
          </p:cNvPr>
          <p:cNvSpPr txBox="1"/>
          <p:nvPr/>
        </p:nvSpPr>
        <p:spPr>
          <a:xfrm>
            <a:off x="5682343" y="1018712"/>
            <a:ext cx="491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Búsqueda del </a:t>
            </a:r>
            <a:r>
              <a:rPr lang="es-CO" sz="1600" dirty="0" err="1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 mas cercano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A990915-0DC6-44EE-8E48-D8A0571DB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156" y="1357266"/>
            <a:ext cx="5496692" cy="66684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06956A6-8053-4CC1-9391-A68C90F8B7F4}"/>
              </a:ext>
            </a:extLst>
          </p:cNvPr>
          <p:cNvSpPr txBox="1"/>
          <p:nvPr/>
        </p:nvSpPr>
        <p:spPr>
          <a:xfrm>
            <a:off x="5682343" y="2302329"/>
            <a:ext cx="4539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Búsqueda de gráfico de ruta más corta.</a:t>
            </a:r>
          </a:p>
          <a:p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     Se usa el algoritmo de Dijkstra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820CE6F-6422-4CB3-B2E6-03FCBCB4C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712" y="2904235"/>
            <a:ext cx="1810003" cy="41915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2EDF30E-0786-4254-A6EF-10DF91645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475" y="3292197"/>
            <a:ext cx="3610479" cy="419158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F76CB76-F118-4183-B5FC-6C1EED7D7319}"/>
              </a:ext>
            </a:extLst>
          </p:cNvPr>
          <p:cNvSpPr txBox="1"/>
          <p:nvPr/>
        </p:nvSpPr>
        <p:spPr>
          <a:xfrm>
            <a:off x="5682344" y="3970897"/>
            <a:ext cx="54966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s-CO" b="1" dirty="0"/>
              <a:t>Descomposición parcial de valores propios</a:t>
            </a: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CO" sz="1600" dirty="0" err="1">
                <a:latin typeface="Arial" panose="020B0604020202020204" pitchFamily="34" charset="0"/>
                <a:cs typeface="Arial" panose="020B0604020202020204" pitchFamily="34" charset="0"/>
              </a:rPr>
              <a:t>eigen_solver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454BC87E-3688-471B-BDA2-28528E7F3D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05" y="5695354"/>
            <a:ext cx="5125165" cy="74305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C918AD6-17EF-4D3D-8B8C-CAD40A64F1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715" y="5353215"/>
            <a:ext cx="3651132" cy="95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6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CD4DFA5-8CED-4E1E-BFFB-A55E12CB3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" y="4968579"/>
            <a:ext cx="5668166" cy="13432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7968B5A-69D6-4E8E-AA71-C7D2DC2F7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161" y="282632"/>
            <a:ext cx="2287470" cy="629273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9039DB0-C4B7-4428-B652-7109A6EF2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295" y="311435"/>
            <a:ext cx="5860456" cy="46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97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37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 Alfonso Parra</dc:creator>
  <cp:lastModifiedBy>Paula Alfonso Parra</cp:lastModifiedBy>
  <cp:revision>4</cp:revision>
  <dcterms:created xsi:type="dcterms:W3CDTF">2021-09-16T03:23:24Z</dcterms:created>
  <dcterms:modified xsi:type="dcterms:W3CDTF">2021-09-16T16:59:25Z</dcterms:modified>
</cp:coreProperties>
</file>