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80D9-9567-4222-80A6-AA392FB95B47}" type="datetimeFigureOut">
              <a:rPr lang="fr-BE" smtClean="0"/>
              <a:t>13-11-17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7F0-3DBA-4A36-80E4-39C1D8068A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52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80D9-9567-4222-80A6-AA392FB95B47}" type="datetimeFigureOut">
              <a:rPr lang="fr-BE" smtClean="0"/>
              <a:t>13-11-17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7F0-3DBA-4A36-80E4-39C1D8068A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718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80D9-9567-4222-80A6-AA392FB95B47}" type="datetimeFigureOut">
              <a:rPr lang="fr-BE" smtClean="0"/>
              <a:t>13-11-17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7F0-3DBA-4A36-80E4-39C1D8068A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921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80D9-9567-4222-80A6-AA392FB95B47}" type="datetimeFigureOut">
              <a:rPr lang="fr-BE" smtClean="0"/>
              <a:t>13-11-17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7F0-3DBA-4A36-80E4-39C1D8068A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523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80D9-9567-4222-80A6-AA392FB95B47}" type="datetimeFigureOut">
              <a:rPr lang="fr-BE" smtClean="0"/>
              <a:t>13-11-17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7F0-3DBA-4A36-80E4-39C1D8068A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779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80D9-9567-4222-80A6-AA392FB95B47}" type="datetimeFigureOut">
              <a:rPr lang="fr-BE" smtClean="0"/>
              <a:t>13-11-17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7F0-3DBA-4A36-80E4-39C1D8068A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525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80D9-9567-4222-80A6-AA392FB95B47}" type="datetimeFigureOut">
              <a:rPr lang="fr-BE" smtClean="0"/>
              <a:t>13-11-17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7F0-3DBA-4A36-80E4-39C1D8068A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378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80D9-9567-4222-80A6-AA392FB95B47}" type="datetimeFigureOut">
              <a:rPr lang="fr-BE" smtClean="0"/>
              <a:t>13-11-17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7F0-3DBA-4A36-80E4-39C1D8068A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878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80D9-9567-4222-80A6-AA392FB95B47}" type="datetimeFigureOut">
              <a:rPr lang="fr-BE" smtClean="0"/>
              <a:t>13-11-17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7F0-3DBA-4A36-80E4-39C1D8068A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165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80D9-9567-4222-80A6-AA392FB95B47}" type="datetimeFigureOut">
              <a:rPr lang="fr-BE" smtClean="0"/>
              <a:t>13-11-17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7F0-3DBA-4A36-80E4-39C1D8068A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535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80D9-9567-4222-80A6-AA392FB95B47}" type="datetimeFigureOut">
              <a:rPr lang="fr-BE" smtClean="0"/>
              <a:t>13-11-17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7F0-3DBA-4A36-80E4-39C1D8068A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731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880D9-9567-4222-80A6-AA392FB95B47}" type="datetimeFigureOut">
              <a:rPr lang="fr-BE" smtClean="0"/>
              <a:t>13-11-17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D7F0-3DBA-4A36-80E4-39C1D8068A7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8256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8163" r="29110" b="7483"/>
          <a:stretch/>
        </p:blipFill>
        <p:spPr>
          <a:xfrm>
            <a:off x="2001417" y="643813"/>
            <a:ext cx="7778620" cy="578498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001417" y="2332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424195" y="23326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L</a:t>
            </a:r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5988699" y="2744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P</a:t>
            </a:r>
            <a:endParaRPr lang="fr-BE" dirty="0"/>
          </a:p>
        </p:txBody>
      </p:sp>
      <p:sp>
        <p:nvSpPr>
          <p:cNvPr id="8" name="ZoneTexte 7"/>
          <p:cNvSpPr txBox="1"/>
          <p:nvPr/>
        </p:nvSpPr>
        <p:spPr>
          <a:xfrm>
            <a:off x="9411477" y="2744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5468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t="8435" r="29280" b="7075"/>
          <a:stretch/>
        </p:blipFill>
        <p:spPr>
          <a:xfrm>
            <a:off x="1925217" y="821094"/>
            <a:ext cx="7759959" cy="57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69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Université de Liège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2</cp:revision>
  <dcterms:created xsi:type="dcterms:W3CDTF">2017-11-13T14:25:26Z</dcterms:created>
  <dcterms:modified xsi:type="dcterms:W3CDTF">2017-11-13T14:40:41Z</dcterms:modified>
</cp:coreProperties>
</file>