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253A9-42D6-B3B4-B542-A0A74642C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E9D137-7E35-93C3-5322-EF81C3E5C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165C6E-7EAF-443D-B713-B6F6E544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BA95-C868-4866-A5F8-9742BCBA8C2A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F82DF3-1A9E-D16A-C5A3-06053F87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C8E81-6125-3ABB-CCC5-06C035DF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FA1E-D202-4A6F-ABC7-BEBFD7661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05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70082-328E-7EA4-F6DE-6AFFF6BC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2806D7-26A8-0018-F4CF-0EDF80601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F4D909-7167-612E-85C7-8FF9825E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BA95-C868-4866-A5F8-9742BCBA8C2A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9FDCC-BC6D-9661-A8E5-C51361BA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BA24AB-7926-B583-ABAF-A6B877F2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FA1E-D202-4A6F-ABC7-BEBFD7661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00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380F7A-1CA7-C846-82DA-B3F201A97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56A053-6BE3-9194-797E-069B3C5E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B3F487-DF17-706E-AB21-20A9F671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BA95-C868-4866-A5F8-9742BCBA8C2A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0845C-73AA-89C9-F94E-91894787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301BD-4C04-E848-2E63-A0FF454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FA1E-D202-4A6F-ABC7-BEBFD7661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85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168ED-FD59-DEE4-D66D-11583120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75A71F-B998-F761-B301-A1458ED13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624F66-DBFA-1A85-CA75-7D34F4FA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BA95-C868-4866-A5F8-9742BCBA8C2A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34E1D-0685-D6CE-A7DB-73A7BDC2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FBA99A-CA62-BB5D-AEEC-E94DA351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FA1E-D202-4A6F-ABC7-BEBFD7661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37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2E3E2-9E56-9DC4-9D39-43ED1D56F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D826AC-2D04-9F04-F4E5-17D184E0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A0388-6717-DF9A-6F49-9747D9F4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BA95-C868-4866-A5F8-9742BCBA8C2A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079289-8F8C-9472-2323-760A59A8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4D9A7-9932-C09A-1ACC-AA04D2D4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FA1E-D202-4A6F-ABC7-BEBFD7661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69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E3778-6663-DD85-C0DD-753D2095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C80966-D07A-FC4B-C4E3-8E525A9D7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090B92-9B6A-FC5A-47F0-2995D1064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5CFDC8-ED7D-B942-B7AD-A89ED86D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BA95-C868-4866-A5F8-9742BCBA8C2A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6123EA-685A-53A6-E619-FF9EADD6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2BCDEA-6A61-8325-9D55-65EF645F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FA1E-D202-4A6F-ABC7-BEBFD7661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29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94502-BE02-99A0-C924-010F69B5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B84057-AB8E-25C9-E4C1-7498B40D2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C2009A-7295-727E-5D1E-86BBA7C41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66E3CE-57AE-42C4-C702-664E02686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C74A06-6C24-4449-0FB0-980E10C44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9295A6-F00F-7A3A-BC3F-48005C69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BA95-C868-4866-A5F8-9742BCBA8C2A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95C0FF-2AD3-86B0-DD91-B0E86140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871B20-3EDC-4CAF-3153-7CF709AE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FA1E-D202-4A6F-ABC7-BEBFD7661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77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D470D-8182-471F-FE2F-C684E0D5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E25E53-680A-BD55-82A5-79B6B9B1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BA95-C868-4866-A5F8-9742BCBA8C2A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DD2F78-DBBB-3FEC-F99C-B5CBAE3E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78A5D1-BE48-BECB-9FC3-6F15FD6B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FA1E-D202-4A6F-ABC7-BEBFD7661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34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0E1BC5-7A1C-82C7-3656-F70CBD06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BA95-C868-4866-A5F8-9742BCBA8C2A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944CAA-DBED-B18C-6E9E-714B3E60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3F3562-2D8D-37C5-C9FB-F25A50F9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FA1E-D202-4A6F-ABC7-BEBFD7661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10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A12C1-E507-9B6B-328C-7727BB03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9D42F6-F521-B0A4-0887-05670FCD6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E28002-4199-A8D9-0802-DCE77B2E5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A80A79-EFDF-7803-34C4-BCE731E0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BA95-C868-4866-A5F8-9742BCBA8C2A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ED5C1D-5451-8D0E-7EEF-8C3BDFBE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0988C9-A90C-3F74-591E-E55B95EF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FA1E-D202-4A6F-ABC7-BEBFD7661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75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0AAA6-78F3-2648-0A03-C2307A0A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7DBDCF4-ECF2-D95B-51F1-A73A88778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CBDA3F-E7BC-3E0D-AD4B-B57CCC03C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6894F-C803-1F28-C3D8-7A2D521A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BA95-C868-4866-A5F8-9742BCBA8C2A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B2D931-C18C-CFF4-703D-73F5EA0C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3DEC54-3747-940F-00A4-400E05E1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FA1E-D202-4A6F-ABC7-BEBFD7661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43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06BE12-8798-1121-57D8-D6789654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F3734A-D0E4-49A8-75F9-D1A29EC12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81B0EC-C854-0C8B-27C1-571554360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6BA95-C868-4866-A5F8-9742BCBA8C2A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128B8-2EBC-0728-C121-53DEC9046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BC2D19-B286-320F-181F-F61A42E32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3FA1E-D202-4A6F-ABC7-BEBFD7661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5788E280-985C-FD13-F638-DA8C3EF0F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51" y="10551"/>
            <a:ext cx="2028913" cy="4508695"/>
          </a:xfrm>
          <a:prstGeom prst="rect">
            <a:avLst/>
          </a:prstGeom>
        </p:spPr>
      </p:pic>
      <p:pic>
        <p:nvPicPr>
          <p:cNvPr id="7" name="Imagem 6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ABE8EB7F-40F0-63E5-7815-579C9E51D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8" y="0"/>
            <a:ext cx="2133600" cy="4741333"/>
          </a:xfrm>
          <a:prstGeom prst="rect">
            <a:avLst/>
          </a:prstGeom>
        </p:spPr>
      </p:pic>
      <p:pic>
        <p:nvPicPr>
          <p:cNvPr id="9" name="Imagem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7838F5C-464D-7E4D-8557-1705BDC0E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731" y="10551"/>
            <a:ext cx="2316179" cy="5147064"/>
          </a:xfrm>
          <a:prstGeom prst="rect">
            <a:avLst/>
          </a:prstGeom>
        </p:spPr>
      </p:pic>
      <p:pic>
        <p:nvPicPr>
          <p:cNvPr id="11" name="Imagem 10" descr="Uma imagem contendo Texto&#10;&#10;Descrição gerada automaticamente">
            <a:extLst>
              <a:ext uri="{FF2B5EF4-FFF2-40B4-BE49-F238E27FC236}">
                <a16:creationId xmlns:a16="http://schemas.microsoft.com/office/drawing/2014/main" id="{DD5C39E3-A5B1-19DE-8AB6-BEAA317EFB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880" y="10551"/>
            <a:ext cx="2028913" cy="4508696"/>
          </a:xfrm>
          <a:prstGeom prst="rect">
            <a:avLst/>
          </a:prstGeom>
        </p:spPr>
      </p:pic>
      <p:pic>
        <p:nvPicPr>
          <p:cNvPr id="13" name="Imagem 1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E2B7719-DB87-6CBF-2988-C049D4D937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51" y="4741333"/>
            <a:ext cx="4888457" cy="2361919"/>
          </a:xfrm>
          <a:prstGeom prst="rect">
            <a:avLst/>
          </a:prstGeom>
        </p:spPr>
      </p:pic>
      <p:pic>
        <p:nvPicPr>
          <p:cNvPr id="15" name="Imagem 14" descr="Interface gráfica do usuário, Texto, Aplicativo">
            <a:extLst>
              <a:ext uri="{FF2B5EF4-FFF2-40B4-BE49-F238E27FC236}">
                <a16:creationId xmlns:a16="http://schemas.microsoft.com/office/drawing/2014/main" id="{161D27CB-0FB9-AFA6-E82D-548795B132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731" y="4640049"/>
            <a:ext cx="4888457" cy="2318975"/>
          </a:xfrm>
          <a:prstGeom prst="rect">
            <a:avLst/>
          </a:prstGeom>
        </p:spPr>
      </p:pic>
      <p:pic>
        <p:nvPicPr>
          <p:cNvPr id="17" name="Imagem 1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043B163-6235-3D04-AD23-1F4E9442FC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53" y="2584083"/>
            <a:ext cx="3870517" cy="185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90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PAULA MASSON MARANGON</dc:creator>
  <cp:lastModifiedBy>PAULA MASSON MARANGON</cp:lastModifiedBy>
  <cp:revision>1</cp:revision>
  <dcterms:created xsi:type="dcterms:W3CDTF">2023-04-25T16:56:26Z</dcterms:created>
  <dcterms:modified xsi:type="dcterms:W3CDTF">2023-04-25T17:18:37Z</dcterms:modified>
</cp:coreProperties>
</file>