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7" r:id="rId3"/>
    <p:sldId id="262" r:id="rId4"/>
    <p:sldId id="263" r:id="rId5"/>
    <p:sldId id="273" r:id="rId6"/>
    <p:sldId id="276" r:id="rId7"/>
    <p:sldId id="264" r:id="rId8"/>
    <p:sldId id="274" r:id="rId9"/>
    <p:sldId id="265" r:id="rId10"/>
    <p:sldId id="266" r:id="rId11"/>
    <p:sldId id="267" r:id="rId12"/>
    <p:sldId id="269" r:id="rId13"/>
    <p:sldId id="271" r:id="rId14"/>
    <p:sldId id="270" r:id="rId15"/>
    <p:sldId id="275" r:id="rId16"/>
    <p:sldId id="268" r:id="rId17"/>
    <p:sldId id="272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1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005708-FB3A-40DB-8DFF-AAF7C27DC961}" type="datetime1">
              <a:rPr lang="cs-CZ" smtClean="0"/>
              <a:t>12.11.2022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52B4D9-8D2A-4183-8CC2-4D15CBCC0C07}" type="datetime1">
              <a:rPr lang="cs-CZ" noProof="0" smtClean="0"/>
              <a:t>12.11.2022</a:t>
            </a:fld>
            <a:endParaRPr lang="cs-CZ" noProof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3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1CD484-AB75-F7AA-2E96-18E8FEDB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3771D6-132E-4DA2-D813-7172BB34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FD4989-29FC-A2E7-FB5B-FAB361C2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7E0-3741-4CD1-B895-DFD03979278A}" type="datetimeFigureOut">
              <a:rPr lang="cs-CZ" smtClean="0"/>
              <a:t>12.11.2022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D6AFC4-6088-78E9-BECD-2AB68413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A1619E-4B52-BC62-9924-00EC62CE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9824-1A06-4CF7-BA20-ECC511FCCA2A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90B37EA1-BB41-72A5-1990-A99E994B58C2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Přímá spojnice 7">
              <a:extLst>
                <a:ext uri="{FF2B5EF4-FFF2-40B4-BE49-F238E27FC236}">
                  <a16:creationId xmlns:a16="http://schemas.microsoft.com/office/drawing/2014/main" id="{FF50C556-FDD2-E111-1CCF-B824C42DC83E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44EA2A15-B66D-DE9C-FEBC-99D0960DFB65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>
              <a:extLst>
                <a:ext uri="{FF2B5EF4-FFF2-40B4-BE49-F238E27FC236}">
                  <a16:creationId xmlns:a16="http://schemas.microsoft.com/office/drawing/2014/main" id="{CBE1ED9A-F3AC-9013-093A-9594B5AA1509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3CEA800E-2CC0-1DE9-9CD4-221956B6C321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EFFCAE4A-EB2D-152A-9B7A-DF029765B4F1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C4B8F71B-8EBE-706F-3009-FB5ED1ADB5D9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60443F0-8CA7-AAE0-DE08-5A9D6EE92A27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3A352DB-DA11-25C5-4E46-34EFF1991981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C63570F3-0DA2-38B3-8B18-CBC597D05816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C4503B2-B877-5297-CC68-07D22E7FB629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B77F4B22-3151-DEB7-FF2A-3CFD47BC0879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3740548-CBD7-8E83-7228-84828F625C4A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FFEC55F3-90E5-5EB4-0592-F570C8946184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A0147CD7-DFA0-8781-9F81-3EC0ACA0EFA0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C32A24C5-D046-68E8-1C10-EE8BC8192993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79A8055C-F63A-3740-3457-F1031C911B40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Skupina 23">
              <a:extLst>
                <a:ext uri="{FF2B5EF4-FFF2-40B4-BE49-F238E27FC236}">
                  <a16:creationId xmlns:a16="http://schemas.microsoft.com/office/drawing/2014/main" id="{BC11B8CF-D3BA-730D-8605-F7E256680554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FC73DF84-97BF-40D2-70ED-5641339FB03D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nice 42">
                <a:extLst>
                  <a:ext uri="{FF2B5EF4-FFF2-40B4-BE49-F238E27FC236}">
                    <a16:creationId xmlns:a16="http://schemas.microsoft.com/office/drawing/2014/main" id="{D8E0C6B0-B87B-41C0-E953-A84C32E84EB8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>
                <a:extLst>
                  <a:ext uri="{FF2B5EF4-FFF2-40B4-BE49-F238E27FC236}">
                    <a16:creationId xmlns:a16="http://schemas.microsoft.com/office/drawing/2014/main" id="{7DFDC3EA-EAF8-88F0-5B01-CA7F961016B8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>
                <a:extLst>
                  <a:ext uri="{FF2B5EF4-FFF2-40B4-BE49-F238E27FC236}">
                    <a16:creationId xmlns:a16="http://schemas.microsoft.com/office/drawing/2014/main" id="{2C1EEBAB-9534-E5F0-35D8-A222889D3789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>
                <a:extLst>
                  <a:ext uri="{FF2B5EF4-FFF2-40B4-BE49-F238E27FC236}">
                    <a16:creationId xmlns:a16="http://schemas.microsoft.com/office/drawing/2014/main" id="{EA8BAD22-755D-3577-83DB-F8739201294B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kupina 46">
                <a:extLst>
                  <a:ext uri="{FF2B5EF4-FFF2-40B4-BE49-F238E27FC236}">
                    <a16:creationId xmlns:a16="http://schemas.microsoft.com/office/drawing/2014/main" id="{C6BB88DE-A8B2-0A1F-3747-049FC41A3F6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Přímá spojnice 52">
                  <a:extLst>
                    <a:ext uri="{FF2B5EF4-FFF2-40B4-BE49-F238E27FC236}">
                      <a16:creationId xmlns:a16="http://schemas.microsoft.com/office/drawing/2014/main" id="{42F35403-139C-2B0A-40C3-62482B562FC0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>
                  <a:extLst>
                    <a:ext uri="{FF2B5EF4-FFF2-40B4-BE49-F238E27FC236}">
                      <a16:creationId xmlns:a16="http://schemas.microsoft.com/office/drawing/2014/main" id="{8A440FFD-5748-E40D-9424-406BED117CAF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>
                  <a:extLst>
                    <a:ext uri="{FF2B5EF4-FFF2-40B4-BE49-F238E27FC236}">
                      <a16:creationId xmlns:a16="http://schemas.microsoft.com/office/drawing/2014/main" id="{8E0B5395-0194-CB51-AD7D-487DDF099DBC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>
                  <a:extLst>
                    <a:ext uri="{FF2B5EF4-FFF2-40B4-BE49-F238E27FC236}">
                      <a16:creationId xmlns:a16="http://schemas.microsoft.com/office/drawing/2014/main" id="{A4C88C6A-A136-D18F-29A9-4AEADCEF95F6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>
                  <a:extLst>
                    <a:ext uri="{FF2B5EF4-FFF2-40B4-BE49-F238E27FC236}">
                      <a16:creationId xmlns:a16="http://schemas.microsoft.com/office/drawing/2014/main" id="{FE33F046-9F1D-391E-C01C-9E38FCCD3E6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Přímá spojnice 47">
                <a:extLst>
                  <a:ext uri="{FF2B5EF4-FFF2-40B4-BE49-F238E27FC236}">
                    <a16:creationId xmlns:a16="http://schemas.microsoft.com/office/drawing/2014/main" id="{BEF0EAEE-6EE3-E2EC-D543-A5D54ABD982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>
                <a:extLst>
                  <a:ext uri="{FF2B5EF4-FFF2-40B4-BE49-F238E27FC236}">
                    <a16:creationId xmlns:a16="http://schemas.microsoft.com/office/drawing/2014/main" id="{78D9EB0D-5AA7-CA70-BC27-984FA153161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>
                <a:extLst>
                  <a:ext uri="{FF2B5EF4-FFF2-40B4-BE49-F238E27FC236}">
                    <a16:creationId xmlns:a16="http://schemas.microsoft.com/office/drawing/2014/main" id="{80E8AC15-0580-2864-791C-315D6B672C9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>
                <a:extLst>
                  <a:ext uri="{FF2B5EF4-FFF2-40B4-BE49-F238E27FC236}">
                    <a16:creationId xmlns:a16="http://schemas.microsoft.com/office/drawing/2014/main" id="{E353182D-98F3-B40C-21FD-7514F2FB3C7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>
                <a:extLst>
                  <a:ext uri="{FF2B5EF4-FFF2-40B4-BE49-F238E27FC236}">
                    <a16:creationId xmlns:a16="http://schemas.microsoft.com/office/drawing/2014/main" id="{8E52D550-3857-3131-A711-B1A63194578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7BB55528-51EE-CD4F-112A-6FAF26988868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CB017E86-8689-04BC-A775-79285D6FE67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>
                <a:extLst>
                  <a:ext uri="{FF2B5EF4-FFF2-40B4-BE49-F238E27FC236}">
                    <a16:creationId xmlns:a16="http://schemas.microsoft.com/office/drawing/2014/main" id="{6F7E7CA0-563F-789B-6299-7DE0D295038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6A033C86-9A4F-3206-9F91-78CEDFE120F3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0660CFE-66F3-03F4-03A9-91AD8898CF8C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FC3C8829-3AAC-41D9-3BA2-264427AA9ADD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Skupina 30">
                <a:extLst>
                  <a:ext uri="{FF2B5EF4-FFF2-40B4-BE49-F238E27FC236}">
                    <a16:creationId xmlns:a16="http://schemas.microsoft.com/office/drawing/2014/main" id="{AE7CA2E8-B1EA-C747-E447-4B84697904FF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Přímá spojnice 36">
                  <a:extLst>
                    <a:ext uri="{FF2B5EF4-FFF2-40B4-BE49-F238E27FC236}">
                      <a16:creationId xmlns:a16="http://schemas.microsoft.com/office/drawing/2014/main" id="{3D3B759B-2F8E-1653-3100-AD0DDDC7A8DB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>
                  <a:extLst>
                    <a:ext uri="{FF2B5EF4-FFF2-40B4-BE49-F238E27FC236}">
                      <a16:creationId xmlns:a16="http://schemas.microsoft.com/office/drawing/2014/main" id="{B42988DB-40E3-3625-883D-37283CE0FF9F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>
                  <a:extLst>
                    <a:ext uri="{FF2B5EF4-FFF2-40B4-BE49-F238E27FC236}">
                      <a16:creationId xmlns:a16="http://schemas.microsoft.com/office/drawing/2014/main" id="{4BFB2BFE-1F05-A35D-41D8-9A2450B08B17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>
                  <a:extLst>
                    <a:ext uri="{FF2B5EF4-FFF2-40B4-BE49-F238E27FC236}">
                      <a16:creationId xmlns:a16="http://schemas.microsoft.com/office/drawing/2014/main" id="{988B0ACF-0DE1-76E3-7365-8A79ABD1319A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>
                  <a:extLst>
                    <a:ext uri="{FF2B5EF4-FFF2-40B4-BE49-F238E27FC236}">
                      <a16:creationId xmlns:a16="http://schemas.microsoft.com/office/drawing/2014/main" id="{6DC39B76-1D4D-0BC2-998E-5ABB3C86884F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7AFA8AF4-455E-0F83-1A62-7A7F577961B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2733E5D8-5D76-065B-52D5-DD08EBC4DEB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>
                <a:extLst>
                  <a:ext uri="{FF2B5EF4-FFF2-40B4-BE49-F238E27FC236}">
                    <a16:creationId xmlns:a16="http://schemas.microsoft.com/office/drawing/2014/main" id="{1F741A6B-589E-447D-7823-13957D21277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>
                <a:extLst>
                  <a:ext uri="{FF2B5EF4-FFF2-40B4-BE49-F238E27FC236}">
                    <a16:creationId xmlns:a16="http://schemas.microsoft.com/office/drawing/2014/main" id="{62658F52-F21B-A15C-182C-CDE404DEE9A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>
                <a:extLst>
                  <a:ext uri="{FF2B5EF4-FFF2-40B4-BE49-F238E27FC236}">
                    <a16:creationId xmlns:a16="http://schemas.microsoft.com/office/drawing/2014/main" id="{52BABF4B-4308-A144-6FC1-C387641520B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70355483-994D-2404-A34E-29B17CF1247A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4D20AC-F4E1-1BD4-31E3-3F06577E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FF16B00-E060-D7E5-7C3C-B7C63D20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2B90C1-2B15-F746-EA64-695656EC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A43803-B34E-4A21-BA63-07358795F49C}" type="datetime1">
              <a:rPr lang="cs-CZ" noProof="0" smtClean="0"/>
              <a:t>12.11.2022</a:t>
            </a:fld>
            <a:endParaRPr lang="cs-CZ" noProof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54C695-9D2B-BBF4-60E5-E58ABF2A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9CE97DE-0BFE-9F37-8FA4-1D1708AC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5938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F6ED42F-3B2B-4224-2EBF-6083B02BA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618B807-36D9-89C1-3BEA-50226273E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5819C0-C5B6-F1B5-DE6D-B2D8A4DC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EDAFAD-3ED0-4A0D-81D7-BE2880302040}" type="datetime1">
              <a:rPr lang="cs-CZ" noProof="0" smtClean="0"/>
              <a:t>12.11.2022</a:t>
            </a:fld>
            <a:endParaRPr lang="cs-CZ" noProof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0A9765-5C3A-225B-5E97-0B5A1F48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C60FE5-EC70-E869-B286-E1D6AF66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6026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6D9D81-BD7B-76B2-80E1-2B6D481B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580FB9-321A-D838-75D1-FF8C7E89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4AC76B-1709-3AC0-2605-CABCD86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3743B5B-B27E-424D-A85B-0CF2D5A056BB}" type="datetime1">
              <a:rPr lang="cs-CZ" noProof="0" smtClean="0"/>
              <a:t>12.11.2022</a:t>
            </a:fld>
            <a:endParaRPr lang="cs-CZ" noProof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2113B8-52BF-46FC-950B-53CF1B8F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2D2960-7CB1-6CD2-6B13-D22163F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686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A7DBD0-F6EB-695B-C062-4A00DDED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12F059-8BC6-9DCE-950B-41AAF4A6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667ABE-0F25-E299-9130-B01AFC51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7E0-3741-4CD1-B895-DFD03979278A}" type="datetimeFigureOut">
              <a:rPr lang="cs-CZ" smtClean="0"/>
              <a:t>12.11.2022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949AB2E-34C4-5066-2B98-68A84AFB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781587-9768-0D62-0A9F-3839DA16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9824-1A06-4CF7-BA20-ECC511FCCA2A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3FE17B89-4C27-414A-F9A0-8796A85E72E6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Přímá spojnice 7">
              <a:extLst>
                <a:ext uri="{FF2B5EF4-FFF2-40B4-BE49-F238E27FC236}">
                  <a16:creationId xmlns:a16="http://schemas.microsoft.com/office/drawing/2014/main" id="{ED040861-B85C-B0D4-4716-79B9801A730C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AE07A466-2572-5A17-32D3-2F08424F1AF1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>
              <a:extLst>
                <a:ext uri="{FF2B5EF4-FFF2-40B4-BE49-F238E27FC236}">
                  <a16:creationId xmlns:a16="http://schemas.microsoft.com/office/drawing/2014/main" id="{5BEFD79A-945A-B4E2-207C-6548CB15E4CF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4FCCB66D-6007-49C2-37A2-E8745871A36E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D6E44C21-2807-03E9-3485-D2D2C7E04FA1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736811EC-5EED-C925-B658-FA634A85FE72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7ABC61C-0B93-2286-0B92-EA53B2C6FFB6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EF3A8C4-CF4D-0026-F5ED-7A4273C13196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58E77DCC-2E97-0E8E-1D2A-F96CDEE9A154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626B5F7-AF7E-7975-834C-68AD3D7B79C1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B9DF90EF-26DD-407B-35B4-5BAB9EC62500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7BEC9EB-902F-8E00-7763-37F5E0170143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F3983E0-4246-21EF-6340-32643A8D3C88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5197DFE3-E29E-2709-B7B3-C5F1F73C4AC1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6D9668F-5554-0B85-4D17-D8B1AB75FF32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27F8DB79-A954-7566-FC91-35A862209C1A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Skupina 23">
              <a:extLst>
                <a:ext uri="{FF2B5EF4-FFF2-40B4-BE49-F238E27FC236}">
                  <a16:creationId xmlns:a16="http://schemas.microsoft.com/office/drawing/2014/main" id="{D40FF88F-3818-24CA-D179-5C12B4B707E1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5C03D160-D1CC-BBB5-B81C-81F593A1967E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nice 42">
                <a:extLst>
                  <a:ext uri="{FF2B5EF4-FFF2-40B4-BE49-F238E27FC236}">
                    <a16:creationId xmlns:a16="http://schemas.microsoft.com/office/drawing/2014/main" id="{99AE0524-D86B-7EBB-0A85-7F074DC3AD7A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>
                <a:extLst>
                  <a:ext uri="{FF2B5EF4-FFF2-40B4-BE49-F238E27FC236}">
                    <a16:creationId xmlns:a16="http://schemas.microsoft.com/office/drawing/2014/main" id="{58F243A3-9D48-13A1-5F21-E4A299A28051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>
                <a:extLst>
                  <a:ext uri="{FF2B5EF4-FFF2-40B4-BE49-F238E27FC236}">
                    <a16:creationId xmlns:a16="http://schemas.microsoft.com/office/drawing/2014/main" id="{1B6D4377-AA94-7A54-867B-09D5ECA9F913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>
                <a:extLst>
                  <a:ext uri="{FF2B5EF4-FFF2-40B4-BE49-F238E27FC236}">
                    <a16:creationId xmlns:a16="http://schemas.microsoft.com/office/drawing/2014/main" id="{A4C9133F-4873-FB51-5C02-EE0694EFAE2D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kupina 46">
                <a:extLst>
                  <a:ext uri="{FF2B5EF4-FFF2-40B4-BE49-F238E27FC236}">
                    <a16:creationId xmlns:a16="http://schemas.microsoft.com/office/drawing/2014/main" id="{A83181E7-75A6-096A-F2D9-238639F3DDBA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Přímá spojnice 52">
                  <a:extLst>
                    <a:ext uri="{FF2B5EF4-FFF2-40B4-BE49-F238E27FC236}">
                      <a16:creationId xmlns:a16="http://schemas.microsoft.com/office/drawing/2014/main" id="{0E062764-6EEF-4FC6-5303-D82F29289C98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>
                  <a:extLst>
                    <a:ext uri="{FF2B5EF4-FFF2-40B4-BE49-F238E27FC236}">
                      <a16:creationId xmlns:a16="http://schemas.microsoft.com/office/drawing/2014/main" id="{307F14D3-F358-E42B-0953-3F31C13AA831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>
                  <a:extLst>
                    <a:ext uri="{FF2B5EF4-FFF2-40B4-BE49-F238E27FC236}">
                      <a16:creationId xmlns:a16="http://schemas.microsoft.com/office/drawing/2014/main" id="{9ED96BFE-8047-C1BB-43A3-B260B0F4759B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>
                  <a:extLst>
                    <a:ext uri="{FF2B5EF4-FFF2-40B4-BE49-F238E27FC236}">
                      <a16:creationId xmlns:a16="http://schemas.microsoft.com/office/drawing/2014/main" id="{0CBA6638-2431-D98D-6826-4BE024354B3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>
                  <a:extLst>
                    <a:ext uri="{FF2B5EF4-FFF2-40B4-BE49-F238E27FC236}">
                      <a16:creationId xmlns:a16="http://schemas.microsoft.com/office/drawing/2014/main" id="{F994CD57-C2CB-F744-1465-C440BE5EDACC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Přímá spojnice 47">
                <a:extLst>
                  <a:ext uri="{FF2B5EF4-FFF2-40B4-BE49-F238E27FC236}">
                    <a16:creationId xmlns:a16="http://schemas.microsoft.com/office/drawing/2014/main" id="{D32CA809-609C-053A-8986-794ADBCF12C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>
                <a:extLst>
                  <a:ext uri="{FF2B5EF4-FFF2-40B4-BE49-F238E27FC236}">
                    <a16:creationId xmlns:a16="http://schemas.microsoft.com/office/drawing/2014/main" id="{DE6A3310-D4D6-3852-4B63-7D2E516AEF2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>
                <a:extLst>
                  <a:ext uri="{FF2B5EF4-FFF2-40B4-BE49-F238E27FC236}">
                    <a16:creationId xmlns:a16="http://schemas.microsoft.com/office/drawing/2014/main" id="{0E891C7C-CCDA-FF3F-1563-FA234045B54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>
                <a:extLst>
                  <a:ext uri="{FF2B5EF4-FFF2-40B4-BE49-F238E27FC236}">
                    <a16:creationId xmlns:a16="http://schemas.microsoft.com/office/drawing/2014/main" id="{CCAFE237-717C-014E-D72D-D8DA66B045F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>
                <a:extLst>
                  <a:ext uri="{FF2B5EF4-FFF2-40B4-BE49-F238E27FC236}">
                    <a16:creationId xmlns:a16="http://schemas.microsoft.com/office/drawing/2014/main" id="{5B428DA4-9B10-53DF-505F-7A8F3B23555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78913643-ECD3-F0D3-D45E-20D4E3F3D3EC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81143B21-AF9A-9AD4-6A6B-AF145DD14EE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>
                <a:extLst>
                  <a:ext uri="{FF2B5EF4-FFF2-40B4-BE49-F238E27FC236}">
                    <a16:creationId xmlns:a16="http://schemas.microsoft.com/office/drawing/2014/main" id="{01A28B0E-BA7C-E236-485F-3D27A91723FF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94343B41-20CD-D5C4-05D1-E54E3ED801A3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5941B6A7-1C42-FDE9-798B-E35896DAD8D7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A74EB104-88E3-6950-10A5-B0F9AEA964F6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Skupina 30">
                <a:extLst>
                  <a:ext uri="{FF2B5EF4-FFF2-40B4-BE49-F238E27FC236}">
                    <a16:creationId xmlns:a16="http://schemas.microsoft.com/office/drawing/2014/main" id="{B2354EA8-A3B5-A520-4AA8-EC26D0376424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Přímá spojnice 36">
                  <a:extLst>
                    <a:ext uri="{FF2B5EF4-FFF2-40B4-BE49-F238E27FC236}">
                      <a16:creationId xmlns:a16="http://schemas.microsoft.com/office/drawing/2014/main" id="{DAFE69E5-AF2A-C9BD-783A-827C9BD1DDD9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>
                  <a:extLst>
                    <a:ext uri="{FF2B5EF4-FFF2-40B4-BE49-F238E27FC236}">
                      <a16:creationId xmlns:a16="http://schemas.microsoft.com/office/drawing/2014/main" id="{3739054A-5261-4DDE-1766-9DEAD3CFD4A5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>
                  <a:extLst>
                    <a:ext uri="{FF2B5EF4-FFF2-40B4-BE49-F238E27FC236}">
                      <a16:creationId xmlns:a16="http://schemas.microsoft.com/office/drawing/2014/main" id="{325524F2-B81F-8970-B2AC-308CEA0ABA34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>
                  <a:extLst>
                    <a:ext uri="{FF2B5EF4-FFF2-40B4-BE49-F238E27FC236}">
                      <a16:creationId xmlns:a16="http://schemas.microsoft.com/office/drawing/2014/main" id="{BA4C81E5-293A-16E6-59BC-A558CA929981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>
                  <a:extLst>
                    <a:ext uri="{FF2B5EF4-FFF2-40B4-BE49-F238E27FC236}">
                      <a16:creationId xmlns:a16="http://schemas.microsoft.com/office/drawing/2014/main" id="{6B3DF6D7-7698-F7C1-1CEE-58C973D999C7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5F12A6C9-1ED9-314B-16D8-2E02DB0A68B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4150A78A-27D3-7DDB-57B6-FB1EC2BD7D1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>
                <a:extLst>
                  <a:ext uri="{FF2B5EF4-FFF2-40B4-BE49-F238E27FC236}">
                    <a16:creationId xmlns:a16="http://schemas.microsoft.com/office/drawing/2014/main" id="{79015BD8-25A0-DC5E-EC8D-407D0E6976A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>
                <a:extLst>
                  <a:ext uri="{FF2B5EF4-FFF2-40B4-BE49-F238E27FC236}">
                    <a16:creationId xmlns:a16="http://schemas.microsoft.com/office/drawing/2014/main" id="{2E532A83-8B3D-BC97-51F5-FFF5502F2BC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>
                <a:extLst>
                  <a:ext uri="{FF2B5EF4-FFF2-40B4-BE49-F238E27FC236}">
                    <a16:creationId xmlns:a16="http://schemas.microsoft.com/office/drawing/2014/main" id="{1510E904-67B3-37D3-B14E-03BA277D778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468DBE76-14BF-DA23-47EB-1FE044099BEE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1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7F76D5-49F8-6699-4C96-1821B62E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E977F0-8EFD-31E1-B975-4C37B15E5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4128A0E-7B7F-6A30-4459-F3D399697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6AD9456-E24E-7244-ADC5-4963ADE7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8FBA3C-03E1-43C3-A2BE-354EAA2DE5AD}" type="datetime1">
              <a:rPr lang="cs-CZ" noProof="0" smtClean="0"/>
              <a:t>12.11.2022</a:t>
            </a:fld>
            <a:endParaRPr lang="cs-CZ" noProof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65EA142-A559-E9F1-C1FA-73938358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8173F9-7AD4-867A-853D-40E60FDB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5722236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8A7B0-4484-137D-5B8E-2E5BE470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5E62639-7C7D-4748-626D-791D3171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7C9355F-6096-136B-F6A3-D08A5312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DCF5239-CE6B-DB38-5560-6499844A0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1DB04BE-A7CF-BF05-1BB5-8258924F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F25CCE8-C2E6-9F29-E3B7-A6E1A6C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756997-346B-423B-AA9B-848EE5B64AF5}" type="datetime1">
              <a:rPr lang="cs-CZ" noProof="0" smtClean="0"/>
              <a:t>12.11.2022</a:t>
            </a:fld>
            <a:endParaRPr lang="cs-CZ" noProof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108D7F6-2569-3D47-BFC3-1BAF8F20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0C4679D-509A-9EF3-E70C-6BE1377A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5039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E8C84B-A08A-0F3A-BF53-8074DBEE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BFAC2D1-488A-F0D8-A206-CC3EFDA2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2B177C-95AC-41FE-9F9F-0B2C1F2EA019}" type="datetime1">
              <a:rPr lang="cs-CZ" noProof="0" smtClean="0"/>
              <a:t>12.11.2022</a:t>
            </a:fld>
            <a:endParaRPr lang="cs-CZ" noProof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2E0217B-BE38-D3D5-6225-1D0AB036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D8BBB3B-ADC5-6164-541B-AFD416D9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9896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EA54B16-A056-4916-8EEF-83F28C7B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8FBA3C-03E1-43C3-A2BE-354EAA2DE5AD}" type="datetime1">
              <a:rPr lang="cs-CZ" noProof="0" smtClean="0"/>
              <a:t>12.11.2022</a:t>
            </a:fld>
            <a:endParaRPr lang="cs-CZ" noProof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7956D15-41A6-F898-F638-416C1C30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701DC4E-DFBB-4E24-7938-38F29CDB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333537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DEB140-06E1-0B49-9857-3F57C774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2D07A4-3A8D-02F0-BACC-6FDBCA9B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E6906E7-3EC4-152F-3F95-92B412E3D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D12AC12-FFEC-93A8-F667-8BCC5DDB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0B7830-527B-46DA-B093-ED03207D3C16}" type="datetime1">
              <a:rPr lang="cs-CZ" noProof="0" smtClean="0"/>
              <a:t>12.11.2022</a:t>
            </a:fld>
            <a:endParaRPr lang="cs-CZ" noProof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DCFA00C-538B-21B3-5AE9-05576EA6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50635FB-1644-DB9D-8E2F-928E596C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C5350B48-7FF8-09A1-1D51-22BA3C431440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1E1A47DB-1A33-4CA9-CA45-9C22E86F6924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>
              <a:extLst>
                <a:ext uri="{FF2B5EF4-FFF2-40B4-BE49-F238E27FC236}">
                  <a16:creationId xmlns:a16="http://schemas.microsoft.com/office/drawing/2014/main" id="{4763E58D-3772-A0B5-51B4-1697151090E8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F7DCDF22-1BDC-0976-28FE-9AE1BBD817DF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CD37A9F4-4DEE-CB34-E1BC-018ED8D8DC19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FD0D1DAD-D840-D741-286D-7088837B17B0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C38293C1-6BDD-315E-BCF0-81C2F98C6F09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FB8BCB7-9CE5-56D0-5C70-EBA88E26242D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389E2CD5-F90A-4865-3098-FACD74FF9C92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D733EA8-F49B-95C3-6B9E-0541EC31B969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2686218B-3CDD-A4DB-62C7-15C9FDD42A11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D13731CF-5A17-A2AD-384E-2F39ABE06A22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B2451972-0341-0251-744A-F92CCFAB68E6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E706980F-069A-408E-221F-1082A273C006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1D4F393-2087-DD89-EF85-CC95C2AE00A3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3D829BD6-5499-24A6-9F0A-DEEFD1055257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35A85278-9111-2EA4-D848-A4F798059988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B0567203-E12D-FC8D-8352-ECEA5A158873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Přímá spojnice 42">
                <a:extLst>
                  <a:ext uri="{FF2B5EF4-FFF2-40B4-BE49-F238E27FC236}">
                    <a16:creationId xmlns:a16="http://schemas.microsoft.com/office/drawing/2014/main" id="{40C038AD-7AC5-4769-B6FF-971F55D508E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>
                <a:extLst>
                  <a:ext uri="{FF2B5EF4-FFF2-40B4-BE49-F238E27FC236}">
                    <a16:creationId xmlns:a16="http://schemas.microsoft.com/office/drawing/2014/main" id="{3B76DBE0-D037-0200-979B-0EBAAEE2FF61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>
                <a:extLst>
                  <a:ext uri="{FF2B5EF4-FFF2-40B4-BE49-F238E27FC236}">
                    <a16:creationId xmlns:a16="http://schemas.microsoft.com/office/drawing/2014/main" id="{4E91F56F-0374-3BB9-C4A8-79D5E05A8231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>
                <a:extLst>
                  <a:ext uri="{FF2B5EF4-FFF2-40B4-BE49-F238E27FC236}">
                    <a16:creationId xmlns:a16="http://schemas.microsoft.com/office/drawing/2014/main" id="{1E73BD73-D6D5-13E8-A2D8-070ACC024C1D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>
                <a:extLst>
                  <a:ext uri="{FF2B5EF4-FFF2-40B4-BE49-F238E27FC236}">
                    <a16:creationId xmlns:a16="http://schemas.microsoft.com/office/drawing/2014/main" id="{16DE2DA4-4E3C-0101-3A58-7B355DDAC66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Skupina 47">
                <a:extLst>
                  <a:ext uri="{FF2B5EF4-FFF2-40B4-BE49-F238E27FC236}">
                    <a16:creationId xmlns:a16="http://schemas.microsoft.com/office/drawing/2014/main" id="{2405D1A8-8C27-7771-D835-1ADBAB99D3C9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Přímá spojnice 53">
                  <a:extLst>
                    <a:ext uri="{FF2B5EF4-FFF2-40B4-BE49-F238E27FC236}">
                      <a16:creationId xmlns:a16="http://schemas.microsoft.com/office/drawing/2014/main" id="{6AE7F25F-5C24-CACD-7DBC-72E143D388B2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>
                  <a:extLst>
                    <a:ext uri="{FF2B5EF4-FFF2-40B4-BE49-F238E27FC236}">
                      <a16:creationId xmlns:a16="http://schemas.microsoft.com/office/drawing/2014/main" id="{0412B66C-34FE-A5FF-88BB-6C99694C42B8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>
                  <a:extLst>
                    <a:ext uri="{FF2B5EF4-FFF2-40B4-BE49-F238E27FC236}">
                      <a16:creationId xmlns:a16="http://schemas.microsoft.com/office/drawing/2014/main" id="{D6D5BF86-7F68-BFA3-F360-228A2093899C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>
                  <a:extLst>
                    <a:ext uri="{FF2B5EF4-FFF2-40B4-BE49-F238E27FC236}">
                      <a16:creationId xmlns:a16="http://schemas.microsoft.com/office/drawing/2014/main" id="{B4E38EC9-256A-3BCF-F815-5AEA052310FD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římá spojnice 57">
                  <a:extLst>
                    <a:ext uri="{FF2B5EF4-FFF2-40B4-BE49-F238E27FC236}">
                      <a16:creationId xmlns:a16="http://schemas.microsoft.com/office/drawing/2014/main" id="{C4283A06-F052-AB1C-BF88-95301AE45D26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Přímá spojnice 48">
                <a:extLst>
                  <a:ext uri="{FF2B5EF4-FFF2-40B4-BE49-F238E27FC236}">
                    <a16:creationId xmlns:a16="http://schemas.microsoft.com/office/drawing/2014/main" id="{3FA2CC6F-9053-3824-622F-1448495C1CF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>
                <a:extLst>
                  <a:ext uri="{FF2B5EF4-FFF2-40B4-BE49-F238E27FC236}">
                    <a16:creationId xmlns:a16="http://schemas.microsoft.com/office/drawing/2014/main" id="{8C832E2D-FEE1-D203-B7F4-B9E2B03BBE3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>
                <a:extLst>
                  <a:ext uri="{FF2B5EF4-FFF2-40B4-BE49-F238E27FC236}">
                    <a16:creationId xmlns:a16="http://schemas.microsoft.com/office/drawing/2014/main" id="{4AAC2B60-E74F-449D-F8CB-EC237B908D5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>
                <a:extLst>
                  <a:ext uri="{FF2B5EF4-FFF2-40B4-BE49-F238E27FC236}">
                    <a16:creationId xmlns:a16="http://schemas.microsoft.com/office/drawing/2014/main" id="{32A9CE9D-1241-2B9A-4B54-C9E65A2127C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římá spojnice 52">
                <a:extLst>
                  <a:ext uri="{FF2B5EF4-FFF2-40B4-BE49-F238E27FC236}">
                    <a16:creationId xmlns:a16="http://schemas.microsoft.com/office/drawing/2014/main" id="{BABA472F-EC60-A2B8-A21D-5C6B8111B6B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Skupina 25">
              <a:extLst>
                <a:ext uri="{FF2B5EF4-FFF2-40B4-BE49-F238E27FC236}">
                  <a16:creationId xmlns:a16="http://schemas.microsoft.com/office/drawing/2014/main" id="{3E3A6A93-96F1-89DC-8A85-7A58EE3E3138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Přímá spojnice 26">
                <a:extLst>
                  <a:ext uri="{FF2B5EF4-FFF2-40B4-BE49-F238E27FC236}">
                    <a16:creationId xmlns:a16="http://schemas.microsoft.com/office/drawing/2014/main" id="{89D68209-0DFB-A6E5-5675-0F0A4095BCC6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ED9C2469-2808-4E5C-6767-97F62234DF20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48CD76FD-146C-8C0E-FDA7-0179254FFF40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7328103F-29EE-6BB2-2B3C-79A088F2CB97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E3810CE0-CD55-8981-4353-8322ECA55443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Skupina 31">
                <a:extLst>
                  <a:ext uri="{FF2B5EF4-FFF2-40B4-BE49-F238E27FC236}">
                    <a16:creationId xmlns:a16="http://schemas.microsoft.com/office/drawing/2014/main" id="{F9BBEAAE-DBDA-C8CF-DE38-E5DB1D4EFA4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Přímá spojnice 37">
                  <a:extLst>
                    <a:ext uri="{FF2B5EF4-FFF2-40B4-BE49-F238E27FC236}">
                      <a16:creationId xmlns:a16="http://schemas.microsoft.com/office/drawing/2014/main" id="{732234B5-FA94-658A-2CD0-6BAE820A7D2E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>
                  <a:extLst>
                    <a:ext uri="{FF2B5EF4-FFF2-40B4-BE49-F238E27FC236}">
                      <a16:creationId xmlns:a16="http://schemas.microsoft.com/office/drawing/2014/main" id="{15F6AB34-C975-2FDE-1B57-42780E078A80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>
                  <a:extLst>
                    <a:ext uri="{FF2B5EF4-FFF2-40B4-BE49-F238E27FC236}">
                      <a16:creationId xmlns:a16="http://schemas.microsoft.com/office/drawing/2014/main" id="{7CACB17A-C5D5-FDDA-755A-02065E4EF31B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>
                  <a:extLst>
                    <a:ext uri="{FF2B5EF4-FFF2-40B4-BE49-F238E27FC236}">
                      <a16:creationId xmlns:a16="http://schemas.microsoft.com/office/drawing/2014/main" id="{2ACA45F7-49FB-50D6-4A12-4BDC1A0D478B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>
                  <a:extLst>
                    <a:ext uri="{FF2B5EF4-FFF2-40B4-BE49-F238E27FC236}">
                      <a16:creationId xmlns:a16="http://schemas.microsoft.com/office/drawing/2014/main" id="{B5768040-5CCA-488B-787C-FE1EB7F9B3F3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81D7B6A0-EE31-063C-7349-40FB99F2B32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>
                <a:extLst>
                  <a:ext uri="{FF2B5EF4-FFF2-40B4-BE49-F238E27FC236}">
                    <a16:creationId xmlns:a16="http://schemas.microsoft.com/office/drawing/2014/main" id="{37F9BC57-14FF-344D-C2A0-A1CB20922A6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>
                <a:extLst>
                  <a:ext uri="{FF2B5EF4-FFF2-40B4-BE49-F238E27FC236}">
                    <a16:creationId xmlns:a16="http://schemas.microsoft.com/office/drawing/2014/main" id="{F91E0142-561B-0336-F167-9C08D9EBDC0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>
                <a:extLst>
                  <a:ext uri="{FF2B5EF4-FFF2-40B4-BE49-F238E27FC236}">
                    <a16:creationId xmlns:a16="http://schemas.microsoft.com/office/drawing/2014/main" id="{1273FCA7-E618-D83D-72FF-71A827B0ABB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22AD80CB-BDD2-D610-5662-EA5EF723564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Obdélník 58">
            <a:extLst>
              <a:ext uri="{FF2B5EF4-FFF2-40B4-BE49-F238E27FC236}">
                <a16:creationId xmlns:a16="http://schemas.microsoft.com/office/drawing/2014/main" id="{3E79D0CB-01AF-74D6-795A-AC6D4CC32A9C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/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F09A377C-82C4-417C-2358-21439256EFB3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75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2397A-0585-ECDB-0C77-B04D2A74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5B6B951-9019-4327-37BF-F7406B377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C160214-9ADD-1955-ACAA-02A5BD7F7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109C638-9D63-99A7-469E-4C06FB86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7E0-3741-4CD1-B895-DFD03979278A}" type="datetimeFigureOut">
              <a:rPr lang="cs-CZ" smtClean="0"/>
              <a:t>12.11.2022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0D09ACF-7EC7-0B83-3076-62A01867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43167EB-6B91-B0C3-D15A-072B0717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9824-1A06-4CF7-BA20-ECC511FCCA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47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241B1EF-504A-43B3-527E-9817CEEB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B4D1A2-1583-1F63-729D-32D0ACA98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89493F8-9A30-0487-58C1-8DAEF6D66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8FBA3C-03E1-43C3-A2BE-354EAA2DE5AD}" type="datetime1">
              <a:rPr lang="cs-CZ" noProof="0" smtClean="0"/>
              <a:t>12.11.2022</a:t>
            </a:fld>
            <a:endParaRPr lang="cs-CZ" noProof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2237880-08C0-6781-7094-FD7439913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4208A4-4DC8-5BFA-A16B-F58E06FD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A0263AAB-E5A8-C5A1-CA25-A22F024BE1AB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Přímá spojnice 7">
              <a:extLst>
                <a:ext uri="{FF2B5EF4-FFF2-40B4-BE49-F238E27FC236}">
                  <a16:creationId xmlns:a16="http://schemas.microsoft.com/office/drawing/2014/main" id="{3C429203-CEB1-78CE-58B9-BC77C5C8C69C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2C010E8D-2149-2B98-6A80-67E71C56EFAA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>
              <a:extLst>
                <a:ext uri="{FF2B5EF4-FFF2-40B4-BE49-F238E27FC236}">
                  <a16:creationId xmlns:a16="http://schemas.microsoft.com/office/drawing/2014/main" id="{B0C4D9BD-48F4-63DD-0A5A-02149FD68583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71BA9644-C967-0EA9-EDF2-DAC96908BF14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858CF978-93FD-13A3-29F3-474628EDFC98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1D7A571B-F27E-6AE4-D1B1-023E1570FAF2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F0DB29C-54BA-F094-AC9C-82E6998A3D1A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3E2DDB2B-6156-078F-A61C-81D7ED2C4D54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5316C0FF-EBD8-4F12-C43B-185518404354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BD57AB14-43EE-4726-8A07-DD61FC870B9D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420F5BD2-C091-8AB0-C12B-B94BE2EAD801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D032A57F-4C61-9B90-33D0-D4A9DB1E406C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F17C26EA-37EE-9DCC-FEF0-4CF3F0F43510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9D4C769E-7302-6D30-5ACE-646CEB5A5D32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B971881-DFFB-09B3-4C02-CC8FF084475C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4489BF2-7A00-6C0F-8834-AAE174B1ED6E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Skupina 23">
              <a:extLst>
                <a:ext uri="{FF2B5EF4-FFF2-40B4-BE49-F238E27FC236}">
                  <a16:creationId xmlns:a16="http://schemas.microsoft.com/office/drawing/2014/main" id="{3ED45E77-4F43-8034-6330-01479B80B7C2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A66BF3D3-3EA6-ADBE-8C4F-5AD5E6B17728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nice 42">
                <a:extLst>
                  <a:ext uri="{FF2B5EF4-FFF2-40B4-BE49-F238E27FC236}">
                    <a16:creationId xmlns:a16="http://schemas.microsoft.com/office/drawing/2014/main" id="{8476B240-CEDF-6C40-9D35-30EEFAAC103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>
                <a:extLst>
                  <a:ext uri="{FF2B5EF4-FFF2-40B4-BE49-F238E27FC236}">
                    <a16:creationId xmlns:a16="http://schemas.microsoft.com/office/drawing/2014/main" id="{43313F7F-967F-214F-7C2B-4C8032B098A1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>
                <a:extLst>
                  <a:ext uri="{FF2B5EF4-FFF2-40B4-BE49-F238E27FC236}">
                    <a16:creationId xmlns:a16="http://schemas.microsoft.com/office/drawing/2014/main" id="{94CAD319-5F01-FA62-E954-D494866DD918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>
                <a:extLst>
                  <a:ext uri="{FF2B5EF4-FFF2-40B4-BE49-F238E27FC236}">
                    <a16:creationId xmlns:a16="http://schemas.microsoft.com/office/drawing/2014/main" id="{A2F758D4-A56F-5B9D-773D-CCF8A7618D75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kupina 46">
                <a:extLst>
                  <a:ext uri="{FF2B5EF4-FFF2-40B4-BE49-F238E27FC236}">
                    <a16:creationId xmlns:a16="http://schemas.microsoft.com/office/drawing/2014/main" id="{0DECBFE3-26E3-60C6-A16C-00ECC0765A0F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Přímá spojnice 52">
                  <a:extLst>
                    <a:ext uri="{FF2B5EF4-FFF2-40B4-BE49-F238E27FC236}">
                      <a16:creationId xmlns:a16="http://schemas.microsoft.com/office/drawing/2014/main" id="{B1557A32-3A93-44C1-6557-17AA85EF1D1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>
                  <a:extLst>
                    <a:ext uri="{FF2B5EF4-FFF2-40B4-BE49-F238E27FC236}">
                      <a16:creationId xmlns:a16="http://schemas.microsoft.com/office/drawing/2014/main" id="{ADE63B57-D5F6-6245-68C2-EF4DDE0A77D4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>
                  <a:extLst>
                    <a:ext uri="{FF2B5EF4-FFF2-40B4-BE49-F238E27FC236}">
                      <a16:creationId xmlns:a16="http://schemas.microsoft.com/office/drawing/2014/main" id="{5DD83075-1AAB-CC80-26B5-3C3B5CF4086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>
                  <a:extLst>
                    <a:ext uri="{FF2B5EF4-FFF2-40B4-BE49-F238E27FC236}">
                      <a16:creationId xmlns:a16="http://schemas.microsoft.com/office/drawing/2014/main" id="{1EC7DED3-D68D-B20A-7EA6-A41AC3775D24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>
                  <a:extLst>
                    <a:ext uri="{FF2B5EF4-FFF2-40B4-BE49-F238E27FC236}">
                      <a16:creationId xmlns:a16="http://schemas.microsoft.com/office/drawing/2014/main" id="{192EAAD1-C5B2-6A18-715D-F0ADCD11A4C4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Přímá spojnice 47">
                <a:extLst>
                  <a:ext uri="{FF2B5EF4-FFF2-40B4-BE49-F238E27FC236}">
                    <a16:creationId xmlns:a16="http://schemas.microsoft.com/office/drawing/2014/main" id="{A69B42D6-13E6-2290-8E99-6E5D2250D77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>
                <a:extLst>
                  <a:ext uri="{FF2B5EF4-FFF2-40B4-BE49-F238E27FC236}">
                    <a16:creationId xmlns:a16="http://schemas.microsoft.com/office/drawing/2014/main" id="{73AC7D0F-BB32-413B-38F0-4BC3B0089E0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>
                <a:extLst>
                  <a:ext uri="{FF2B5EF4-FFF2-40B4-BE49-F238E27FC236}">
                    <a16:creationId xmlns:a16="http://schemas.microsoft.com/office/drawing/2014/main" id="{70BAB20F-FBDC-8F1D-B3F3-3A571F4DD0D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>
                <a:extLst>
                  <a:ext uri="{FF2B5EF4-FFF2-40B4-BE49-F238E27FC236}">
                    <a16:creationId xmlns:a16="http://schemas.microsoft.com/office/drawing/2014/main" id="{A8614EB2-C40F-D8CA-E940-DE394B14E51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>
                <a:extLst>
                  <a:ext uri="{FF2B5EF4-FFF2-40B4-BE49-F238E27FC236}">
                    <a16:creationId xmlns:a16="http://schemas.microsoft.com/office/drawing/2014/main" id="{5CE80E7B-554A-2F03-1AC8-5AB2CF750C6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F907645A-2ABE-FE46-5C31-25C2CC8C0D9C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BFCDF4DE-C1AB-09F3-ABD8-2043323725CA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>
                <a:extLst>
                  <a:ext uri="{FF2B5EF4-FFF2-40B4-BE49-F238E27FC236}">
                    <a16:creationId xmlns:a16="http://schemas.microsoft.com/office/drawing/2014/main" id="{26B1C274-86AB-E422-7A2C-2614317D8B0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93E38BC8-DAA9-CE2F-BA5E-9EEEADB0BDD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7B41EB7-3E80-0429-6B79-A7C933AB734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B0DCF52-5DC3-3136-8615-371CA34AA35D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Skupina 30">
                <a:extLst>
                  <a:ext uri="{FF2B5EF4-FFF2-40B4-BE49-F238E27FC236}">
                    <a16:creationId xmlns:a16="http://schemas.microsoft.com/office/drawing/2014/main" id="{A099559D-12FE-8C41-6C7B-E3B6A91B2669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Přímá spojnice 36">
                  <a:extLst>
                    <a:ext uri="{FF2B5EF4-FFF2-40B4-BE49-F238E27FC236}">
                      <a16:creationId xmlns:a16="http://schemas.microsoft.com/office/drawing/2014/main" id="{FBF8157F-D35E-3828-4578-1E52CD8257EE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>
                  <a:extLst>
                    <a:ext uri="{FF2B5EF4-FFF2-40B4-BE49-F238E27FC236}">
                      <a16:creationId xmlns:a16="http://schemas.microsoft.com/office/drawing/2014/main" id="{08332F37-0867-E8ED-4366-50326FA85FD8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>
                  <a:extLst>
                    <a:ext uri="{FF2B5EF4-FFF2-40B4-BE49-F238E27FC236}">
                      <a16:creationId xmlns:a16="http://schemas.microsoft.com/office/drawing/2014/main" id="{CDAC3EC8-E67F-971D-1FBF-9B2C27643EBB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>
                  <a:extLst>
                    <a:ext uri="{FF2B5EF4-FFF2-40B4-BE49-F238E27FC236}">
                      <a16:creationId xmlns:a16="http://schemas.microsoft.com/office/drawing/2014/main" id="{CD840E9D-3E40-DD03-B754-E5EC8D1A27B8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>
                  <a:extLst>
                    <a:ext uri="{FF2B5EF4-FFF2-40B4-BE49-F238E27FC236}">
                      <a16:creationId xmlns:a16="http://schemas.microsoft.com/office/drawing/2014/main" id="{59BC2BDC-727B-84DF-E0EC-DA8B846798B5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9DEDAA0B-D188-C0D6-455C-4D6B3D552A5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B30BB459-6C49-9296-D383-339E463E5B4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>
                <a:extLst>
                  <a:ext uri="{FF2B5EF4-FFF2-40B4-BE49-F238E27FC236}">
                    <a16:creationId xmlns:a16="http://schemas.microsoft.com/office/drawing/2014/main" id="{73C4598A-4C36-6DFD-E273-67A6D6F3FCA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>
                <a:extLst>
                  <a:ext uri="{FF2B5EF4-FFF2-40B4-BE49-F238E27FC236}">
                    <a16:creationId xmlns:a16="http://schemas.microsoft.com/office/drawing/2014/main" id="{E0BA6C98-CAE4-1B8E-6554-32CC36800CD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>
                <a:extLst>
                  <a:ext uri="{FF2B5EF4-FFF2-40B4-BE49-F238E27FC236}">
                    <a16:creationId xmlns:a16="http://schemas.microsoft.com/office/drawing/2014/main" id="{3A4B520D-419A-F724-9E03-81683298C3D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AD044F73-F123-69A7-71D0-51755B4D00D5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0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432552"/>
            <a:ext cx="9144000" cy="2387600"/>
          </a:xfrm>
        </p:spPr>
        <p:txBody>
          <a:bodyPr rtlCol="0"/>
          <a:lstStyle/>
          <a:p>
            <a:pPr rtl="0"/>
            <a:r>
              <a:rPr lang="cs-CZ" dirty="0"/>
              <a:t>Řízení softwarových projektů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702706"/>
            <a:ext cx="9144000" cy="1655762"/>
          </a:xfrm>
        </p:spPr>
        <p:txBody>
          <a:bodyPr rtlCol="0"/>
          <a:lstStyle/>
          <a:p>
            <a:pPr rtl="0"/>
            <a:r>
              <a:rPr lang="cs-CZ" dirty="0"/>
              <a:t>Ezoterici</a:t>
            </a:r>
          </a:p>
          <a:p>
            <a:pPr rtl="0"/>
            <a:r>
              <a:rPr lang="cs-CZ" dirty="0"/>
              <a:t>ZS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EC4B27-539C-D212-55A6-50C744D43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79" y="-248509"/>
            <a:ext cx="3255962" cy="32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DFD867A0-84D8-3AA7-4B5B-E6A01C37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" y="751069"/>
            <a:ext cx="12107159" cy="50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F07375-43E4-15DC-5F92-6E7019CF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WordPress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044065-2FA9-C751-A43A-84C98FB2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Redakční systém</a:t>
            </a:r>
          </a:p>
          <a:p>
            <a:r>
              <a:rPr lang="cs-CZ" dirty="0"/>
              <a:t>Slouží k tvorbě webových stránek</a:t>
            </a:r>
          </a:p>
          <a:p>
            <a:r>
              <a:rPr lang="cs-CZ" dirty="0"/>
              <a:t>Použití šablon i pluginů a jejich následná úprava</a:t>
            </a:r>
          </a:p>
          <a:p>
            <a:r>
              <a:rPr lang="cs-CZ" dirty="0"/>
              <a:t>Plugin </a:t>
            </a:r>
            <a:r>
              <a:rPr lang="cs-CZ" dirty="0" err="1"/>
              <a:t>VersionPress</a:t>
            </a:r>
            <a:r>
              <a:rPr lang="cs-CZ" dirty="0"/>
              <a:t> – automatické verzování veškerých změn</a:t>
            </a:r>
          </a:p>
        </p:txBody>
      </p:sp>
    </p:spTree>
    <p:extLst>
      <p:ext uri="{BB962C8B-B14F-4D97-AF65-F5344CB8AC3E}">
        <p14:creationId xmlns:p14="http://schemas.microsoft.com/office/powerpoint/2010/main" val="196424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F07375-43E4-15DC-5F92-6E7019CF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044065-2FA9-C751-A43A-84C98FB2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168A104-82E4-1A1F-1A7E-8262F134B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28"/>
            <a:ext cx="12192000" cy="59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F07375-43E4-15DC-5F92-6E7019CF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máme hotové?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044065-2FA9-C751-A43A-84C98FB2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Vytvoření týmu, rozeslání přístupových údajů, sehrání týmu</a:t>
            </a:r>
          </a:p>
          <a:p>
            <a:r>
              <a:rPr lang="cs-CZ" dirty="0"/>
              <a:t>Naplánování aktivit ve </a:t>
            </a:r>
            <a:r>
              <a:rPr lang="cs-CZ" dirty="0" err="1"/>
              <a:t>Scrumdesku</a:t>
            </a:r>
            <a:endParaRPr lang="cs-CZ" dirty="0"/>
          </a:p>
          <a:p>
            <a:r>
              <a:rPr lang="cs-CZ" dirty="0"/>
              <a:t>Dokončení tří sprintů</a:t>
            </a:r>
          </a:p>
          <a:p>
            <a:r>
              <a:rPr lang="cs-CZ" dirty="0"/>
              <a:t>Základní dokumentace (business model, ER model, </a:t>
            </a:r>
            <a:r>
              <a:rPr lang="cs-CZ" dirty="0" err="1"/>
              <a:t>DoR</a:t>
            </a:r>
            <a:r>
              <a:rPr lang="cs-CZ" dirty="0"/>
              <a:t> a </a:t>
            </a:r>
            <a:r>
              <a:rPr lang="cs-CZ" dirty="0" err="1"/>
              <a:t>DoD</a:t>
            </a:r>
            <a:r>
              <a:rPr lang="cs-CZ" dirty="0"/>
              <a:t>)</a:t>
            </a:r>
          </a:p>
          <a:p>
            <a:r>
              <a:rPr lang="cs-CZ" dirty="0"/>
              <a:t>Instalace a zprovoznění </a:t>
            </a:r>
            <a:r>
              <a:rPr lang="cs-CZ" dirty="0" err="1"/>
              <a:t>Wordpressu</a:t>
            </a:r>
            <a:endParaRPr lang="cs-CZ" dirty="0"/>
          </a:p>
          <a:p>
            <a:r>
              <a:rPr lang="cs-CZ" dirty="0"/>
              <a:t>Tvorba designu webu včetně loga</a:t>
            </a:r>
          </a:p>
          <a:p>
            <a:r>
              <a:rPr lang="cs-CZ" dirty="0"/>
              <a:t>Registrace a přihlášení uživatelů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967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044065-2FA9-C751-A43A-84C98FB2F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5831041"/>
            <a:ext cx="10656216" cy="37947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cs-CZ" dirty="0"/>
              <a:t>https://alpha.kts.vspj.cz/~dostal39/rsp/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1D877A3-78DB-DC5C-1323-F02E2EC2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" y="230166"/>
            <a:ext cx="11739513" cy="55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66E61CF-7200-EBBB-B192-20CB0F40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80" y="193430"/>
            <a:ext cx="10176229" cy="59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4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F07375-43E4-15DC-5F92-6E7019CF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máme v plánu?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044065-2FA9-C751-A43A-84C98FB2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Vyhodnotit Sprint 3 a spustit Sprint 4</a:t>
            </a:r>
          </a:p>
          <a:p>
            <a:r>
              <a:rPr lang="cs-CZ" dirty="0"/>
              <a:t>Vytvořit funkcionality k práci </a:t>
            </a:r>
            <a:r>
              <a:rPr lang="cs-CZ"/>
              <a:t>s článkem</a:t>
            </a:r>
            <a:endParaRPr lang="cs-CZ" dirty="0"/>
          </a:p>
          <a:p>
            <a:r>
              <a:rPr lang="cs-CZ" dirty="0"/>
              <a:t>Vytvořit dokumentaci</a:t>
            </a:r>
          </a:p>
          <a:p>
            <a:r>
              <a:rPr lang="cs-CZ" dirty="0"/>
              <a:t>Oponovat projekt cizímu týmu</a:t>
            </a:r>
          </a:p>
          <a:p>
            <a:r>
              <a:rPr lang="cs-CZ" dirty="0"/>
              <a:t>Zhodnotit vlastní projekt a náš tým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837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F07375-43E4-15DC-5F92-6E7019CF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759" y="2129197"/>
            <a:ext cx="5634479" cy="1325563"/>
          </a:xfrm>
        </p:spPr>
        <p:txBody>
          <a:bodyPr/>
          <a:lstStyle/>
          <a:p>
            <a:r>
              <a:rPr lang="cs-CZ" dirty="0"/>
              <a:t>Děkujeme za pozornost.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BC1B3B1-03AD-9F0F-47DF-2F05862C13A0}"/>
              </a:ext>
            </a:extLst>
          </p:cNvPr>
          <p:cNvSpPr txBox="1">
            <a:spLocks/>
          </p:cNvSpPr>
          <p:nvPr/>
        </p:nvSpPr>
        <p:spPr>
          <a:xfrm>
            <a:off x="3642281" y="4349921"/>
            <a:ext cx="49074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Máte nějaké dotazy?</a:t>
            </a:r>
          </a:p>
        </p:txBody>
      </p:sp>
    </p:spTree>
    <p:extLst>
      <p:ext uri="{BB962C8B-B14F-4D97-AF65-F5344CB8AC3E}">
        <p14:creationId xmlns:p14="http://schemas.microsoft.com/office/powerpoint/2010/main" val="3883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O týmu Ezoterici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s-CZ" dirty="0"/>
              <a:t>Miroslav Šilhavý – </a:t>
            </a:r>
            <a:r>
              <a:rPr lang="cs-CZ" dirty="0" err="1"/>
              <a:t>Scrum</a:t>
            </a:r>
            <a:r>
              <a:rPr lang="cs-CZ" dirty="0"/>
              <a:t> Master</a:t>
            </a:r>
          </a:p>
          <a:p>
            <a:pPr rtl="0"/>
            <a:r>
              <a:rPr lang="cs-CZ" dirty="0"/>
              <a:t>David </a:t>
            </a:r>
            <a:r>
              <a:rPr lang="cs-CZ" dirty="0" err="1"/>
              <a:t>Felenda</a:t>
            </a:r>
            <a:r>
              <a:rPr lang="cs-CZ" dirty="0"/>
              <a:t> – </a:t>
            </a:r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Owner</a:t>
            </a:r>
            <a:endParaRPr lang="cs-CZ" dirty="0"/>
          </a:p>
          <a:p>
            <a:pPr rtl="0"/>
            <a:r>
              <a:rPr lang="cs-CZ" dirty="0"/>
              <a:t>Petr Marek – Team </a:t>
            </a:r>
            <a:r>
              <a:rPr lang="cs-CZ" dirty="0" err="1"/>
              <a:t>member</a:t>
            </a:r>
            <a:endParaRPr lang="cs-CZ" dirty="0"/>
          </a:p>
          <a:p>
            <a:r>
              <a:rPr lang="cs-CZ" dirty="0"/>
              <a:t>Lucie Veselá– Team </a:t>
            </a:r>
            <a:r>
              <a:rPr lang="cs-CZ" dirty="0" err="1"/>
              <a:t>member</a:t>
            </a:r>
            <a:endParaRPr lang="cs-CZ" dirty="0"/>
          </a:p>
          <a:p>
            <a:r>
              <a:rPr lang="cs-CZ" dirty="0"/>
              <a:t>Jakub Dostál– Team </a:t>
            </a:r>
            <a:r>
              <a:rPr lang="cs-CZ" dirty="0" err="1"/>
              <a:t>member</a:t>
            </a:r>
            <a:endParaRPr lang="cs-CZ" dirty="0"/>
          </a:p>
          <a:p>
            <a:r>
              <a:rPr lang="cs-CZ" dirty="0"/>
              <a:t>Lucie Vavříková– Team </a:t>
            </a:r>
            <a:r>
              <a:rPr lang="cs-CZ" dirty="0" err="1"/>
              <a:t>member</a:t>
            </a:r>
            <a:endParaRPr lang="cs-CZ" dirty="0"/>
          </a:p>
          <a:p>
            <a:pPr marL="0" indent="0" rtl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E9543C-2417-8389-6E2A-6D2359A1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Software, který používáme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4DA06F-A0E6-4EF3-F541-1BDA87E0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GitHub</a:t>
            </a:r>
          </a:p>
          <a:p>
            <a:r>
              <a:rPr lang="cs-CZ" dirty="0" err="1"/>
              <a:t>ScrumDesk</a:t>
            </a:r>
            <a:endParaRPr lang="cs-CZ" dirty="0"/>
          </a:p>
          <a:p>
            <a:r>
              <a:rPr lang="cs-CZ" dirty="0"/>
              <a:t>Microsoft Teams</a:t>
            </a:r>
          </a:p>
          <a:p>
            <a:r>
              <a:rPr lang="cs-CZ" dirty="0" err="1"/>
              <a:t>Wordpress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536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F07375-43E4-15DC-5F92-6E7019CF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Scrumdesk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044065-2FA9-C751-A43A-84C98FB2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Vedený naším </a:t>
            </a:r>
            <a:r>
              <a:rPr lang="cs-CZ" dirty="0" err="1"/>
              <a:t>Scum</a:t>
            </a:r>
            <a:r>
              <a:rPr lang="cs-CZ" dirty="0"/>
              <a:t> Masterem</a:t>
            </a:r>
          </a:p>
          <a:p>
            <a:r>
              <a:rPr lang="cs-CZ" dirty="0"/>
              <a:t>Naplánované 2 </a:t>
            </a:r>
            <a:r>
              <a:rPr lang="cs-CZ" dirty="0" err="1"/>
              <a:t>releasy</a:t>
            </a:r>
            <a:r>
              <a:rPr lang="cs-CZ" dirty="0"/>
              <a:t>, 4 sprinty</a:t>
            </a:r>
          </a:p>
          <a:p>
            <a:r>
              <a:rPr lang="cs-CZ" dirty="0" err="1"/>
              <a:t>Release</a:t>
            </a:r>
            <a:r>
              <a:rPr lang="cs-CZ" dirty="0"/>
              <a:t> 1:</a:t>
            </a:r>
          </a:p>
          <a:p>
            <a:pPr lvl="1"/>
            <a:r>
              <a:rPr lang="cs-CZ" dirty="0"/>
              <a:t>Sprint 1 – 4.10. – 24.10.2022</a:t>
            </a:r>
          </a:p>
          <a:p>
            <a:pPr lvl="1"/>
            <a:r>
              <a:rPr lang="cs-CZ" dirty="0"/>
              <a:t>Sprint 2 – 25.10. – 31.10.2022</a:t>
            </a:r>
          </a:p>
          <a:p>
            <a:pPr lvl="1"/>
            <a:r>
              <a:rPr lang="cs-CZ" dirty="0"/>
              <a:t>Sprint 3 – 1.11. – 11.11.2022</a:t>
            </a:r>
          </a:p>
          <a:p>
            <a:r>
              <a:rPr lang="cs-CZ" dirty="0" err="1"/>
              <a:t>Release</a:t>
            </a:r>
            <a:r>
              <a:rPr lang="cs-CZ" dirty="0"/>
              <a:t> 2:</a:t>
            </a:r>
          </a:p>
          <a:p>
            <a:pPr lvl="1"/>
            <a:r>
              <a:rPr lang="cs-CZ" dirty="0"/>
              <a:t>Sprint 4 – 14.11. – 9.12.2022 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42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8E4CC05-3404-5F0E-B95C-98EF5E08C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91" y="791308"/>
            <a:ext cx="4177903" cy="2785268"/>
          </a:xfr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DD5FE91-1400-5C30-4E78-B534909A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20" y="1148983"/>
            <a:ext cx="4463562" cy="2975708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9DBA6EF-6E0C-7EDF-1519-BD1889C3A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908" y="589878"/>
            <a:ext cx="4404946" cy="2936630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AA8A1E6C-ADA9-C262-3CE6-B8325D858606}"/>
              </a:ext>
            </a:extLst>
          </p:cNvPr>
          <p:cNvSpPr txBox="1"/>
          <p:nvPr/>
        </p:nvSpPr>
        <p:spPr>
          <a:xfrm>
            <a:off x="1853968" y="494979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Items</a:t>
            </a:r>
            <a:endParaRPr lang="cs-CZ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F49F5942-3AAF-ABC3-29C8-E1224496E9B6}"/>
              </a:ext>
            </a:extLst>
          </p:cNvPr>
          <p:cNvSpPr txBox="1"/>
          <p:nvPr/>
        </p:nvSpPr>
        <p:spPr>
          <a:xfrm>
            <a:off x="5480380" y="868736"/>
            <a:ext cx="7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Effort</a:t>
            </a:r>
            <a:endParaRPr lang="cs-CZ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9AC875BD-8DB3-3928-3FCE-4409D3E7B8DD}"/>
              </a:ext>
            </a:extLst>
          </p:cNvPr>
          <p:cNvSpPr txBox="1"/>
          <p:nvPr/>
        </p:nvSpPr>
        <p:spPr>
          <a:xfrm>
            <a:off x="9232687" y="48238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Time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5AF93C05-93E8-4450-91A8-E46DDD330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675" y="4730997"/>
            <a:ext cx="74866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90755E-F6AF-4BA5-83D3-AE65EFFB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BurnDown</a:t>
            </a:r>
            <a:r>
              <a:rPr lang="cs-CZ" dirty="0"/>
              <a:t> graf </a:t>
            </a:r>
            <a:r>
              <a:rPr lang="cs-CZ" dirty="0" err="1"/>
              <a:t>Release</a:t>
            </a:r>
            <a:r>
              <a:rPr lang="cs-CZ" dirty="0"/>
              <a:t> 1</a:t>
            </a:r>
          </a:p>
        </p:txBody>
      </p:sp>
      <p:pic>
        <p:nvPicPr>
          <p:cNvPr id="9" name="Zástupný symbol pro obsah 8">
            <a:extLst>
              <a:ext uri="{FF2B5EF4-FFF2-40B4-BE49-F238E27FC236}">
                <a16:creationId xmlns:a16="http://schemas.microsoft.com/office/drawing/2014/main" id="{BFF1D6E2-CB4D-4524-9809-F90558C0D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683012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6157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D5206571-F992-908A-ADEB-50842D34E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285" y="172670"/>
            <a:ext cx="7773861" cy="6392252"/>
          </a:xfrm>
        </p:spPr>
      </p:pic>
    </p:spTree>
    <p:extLst>
      <p:ext uri="{BB962C8B-B14F-4D97-AF65-F5344CB8AC3E}">
        <p14:creationId xmlns:p14="http://schemas.microsoft.com/office/powerpoint/2010/main" val="257282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C7DE161-B9CB-0787-E450-E4BD24555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353" y="369277"/>
            <a:ext cx="10827418" cy="6013938"/>
          </a:xfrm>
        </p:spPr>
      </p:pic>
    </p:spTree>
    <p:extLst>
      <p:ext uri="{BB962C8B-B14F-4D97-AF65-F5344CB8AC3E}">
        <p14:creationId xmlns:p14="http://schemas.microsoft.com/office/powerpoint/2010/main" val="40722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F07375-43E4-15DC-5F92-6E7019CF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GitHub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044065-2FA9-C751-A43A-84C98FB2F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3074" cy="4351338"/>
          </a:xfrm>
        </p:spPr>
        <p:txBody>
          <a:bodyPr/>
          <a:lstStyle/>
          <a:p>
            <a:r>
              <a:rPr lang="cs-CZ" dirty="0"/>
              <a:t>Slouží k ukládání souborů</a:t>
            </a:r>
          </a:p>
          <a:p>
            <a:r>
              <a:rPr lang="cs-CZ" dirty="0"/>
              <a:t>Rozdělení do tří složek:</a:t>
            </a:r>
          </a:p>
          <a:p>
            <a:pPr lvl="1"/>
            <a:r>
              <a:rPr lang="cs-CZ" dirty="0" err="1"/>
              <a:t>Code</a:t>
            </a:r>
            <a:r>
              <a:rPr lang="cs-CZ" dirty="0"/>
              <a:t> – ukládání a verzování zdrojového kódu</a:t>
            </a:r>
          </a:p>
          <a:p>
            <a:pPr lvl="1"/>
            <a:r>
              <a:rPr lang="cs-CZ" dirty="0" err="1"/>
              <a:t>Documents</a:t>
            </a:r>
            <a:r>
              <a:rPr lang="cs-CZ" dirty="0"/>
              <a:t> – ukládání souvisejících dokumentů (př. Business model, ER model)</a:t>
            </a:r>
          </a:p>
          <a:p>
            <a:pPr lvl="1"/>
            <a:r>
              <a:rPr lang="cs-CZ" dirty="0" err="1"/>
              <a:t>Graphics</a:t>
            </a:r>
            <a:r>
              <a:rPr lang="cs-CZ" dirty="0"/>
              <a:t> – ukládání obrázků</a:t>
            </a:r>
          </a:p>
        </p:txBody>
      </p:sp>
    </p:spTree>
    <p:extLst>
      <p:ext uri="{BB962C8B-B14F-4D97-AF65-F5344CB8AC3E}">
        <p14:creationId xmlns:p14="http://schemas.microsoft.com/office/powerpoint/2010/main" val="32176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258</Words>
  <Application>Microsoft Office PowerPoint</Application>
  <PresentationFormat>Širokoúhlá obrazovka</PresentationFormat>
  <Paragraphs>60</Paragraphs>
  <Slides>17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Motiv Office</vt:lpstr>
      <vt:lpstr>Řízení softwarových projektů</vt:lpstr>
      <vt:lpstr>O týmu Ezoterici</vt:lpstr>
      <vt:lpstr>Software, který používáme</vt:lpstr>
      <vt:lpstr>Scrumdesk</vt:lpstr>
      <vt:lpstr>Prezentace aplikace PowerPoint</vt:lpstr>
      <vt:lpstr>BurnDown graf Release 1</vt:lpstr>
      <vt:lpstr>Prezentace aplikace PowerPoint</vt:lpstr>
      <vt:lpstr>Prezentace aplikace PowerPoint</vt:lpstr>
      <vt:lpstr>GitHub</vt:lpstr>
      <vt:lpstr>Prezentace aplikace PowerPoint</vt:lpstr>
      <vt:lpstr>WordPress</vt:lpstr>
      <vt:lpstr>Prezentace aplikace PowerPoint</vt:lpstr>
      <vt:lpstr>Co máme hotové?</vt:lpstr>
      <vt:lpstr>Prezentace aplikace PowerPoint</vt:lpstr>
      <vt:lpstr>Prezentace aplikace PowerPoint</vt:lpstr>
      <vt:lpstr>Co máme v plánu?</vt:lpstr>
      <vt:lpstr>Děkujeme za pozornost.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Řízení softwarových projektů</dc:title>
  <dc:creator>Ondra</dc:creator>
  <cp:lastModifiedBy>Jakub Dostál</cp:lastModifiedBy>
  <cp:revision>18</cp:revision>
  <dcterms:created xsi:type="dcterms:W3CDTF">2022-11-07T11:09:02Z</dcterms:created>
  <dcterms:modified xsi:type="dcterms:W3CDTF">2022-11-12T09:33:28Z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