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5" r:id="rId11"/>
    <p:sldId id="273" r:id="rId12"/>
    <p:sldId id="264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2CBB7-14A0-455A-AEAA-7313FB7CDA90}" v="135" dt="2022-11-25T16:33:36.943"/>
    <p1510:client id="{2F364362-02C0-7C83-6C2A-716FD06E23F7}" v="8" dt="2022-11-25T15:36:40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2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6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4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9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7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1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6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1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4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5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63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nek29/OMET" TargetMode="External"/><Relationship Id="rId2" Type="http://schemas.openxmlformats.org/officeDocument/2006/relationships/hyperlink" Target="https://sazavsky.eu/om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46C13A-3A05-1C8C-AD36-663C7C0E7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Oponentura</a:t>
            </a:r>
            <a:r>
              <a:rPr lang="en-US"/>
              <a:t> </a:t>
            </a:r>
            <a:r>
              <a:rPr lang="en-US" err="1"/>
              <a:t>rsp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2BB108A-319D-D656-3059-EE3CCFAC5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13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46E53E-1B24-6FD0-1817-7F30D7B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Ukázky chyb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A19A2D3-3FE9-1A84-0E4D-B7BBDF231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78" y="2094668"/>
            <a:ext cx="4932509" cy="2951581"/>
          </a:xfrm>
          <a:prstGeom prst="rect">
            <a:avLst/>
          </a:prstGeom>
        </p:spPr>
      </p:pic>
      <p:pic>
        <p:nvPicPr>
          <p:cNvPr id="5" name="Obrázek 4" descr="Obsah obrázku text, snímek obrazovky, monitor, obrazovka&#10;&#10;Popis byl vytvořen automaticky">
            <a:extLst>
              <a:ext uri="{FF2B5EF4-FFF2-40B4-BE49-F238E27FC236}">
                <a16:creationId xmlns:a16="http://schemas.microsoft.com/office/drawing/2014/main" id="{4BB16C2A-0503-28FC-31BA-C61810932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20" y="2094668"/>
            <a:ext cx="5222239" cy="4153732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67F8BE2D-6179-CC20-1A61-C234851C37A4}"/>
              </a:ext>
            </a:extLst>
          </p:cNvPr>
          <p:cNvSpPr txBox="1"/>
          <p:nvPr/>
        </p:nvSpPr>
        <p:spPr>
          <a:xfrm>
            <a:off x="6317721" y="1238934"/>
            <a:ext cx="587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/>
              <a:t>Ano</a:t>
            </a:r>
            <a:r>
              <a:rPr lang="en-US" b="1"/>
              <a:t>,</a:t>
            </a:r>
            <a:r>
              <a:rPr lang="cs-CZ" b="1"/>
              <a:t> klikalo se </a:t>
            </a:r>
            <a:r>
              <a:rPr lang="en-US" b="1">
                <a:sym typeface="Wingdings" panose="05000000000000000000" pitchFamily="2" charset="2"/>
              </a:rPr>
              <a:t></a:t>
            </a:r>
            <a:br>
              <a:rPr lang="cs-CZ" b="1">
                <a:sym typeface="Wingdings" panose="05000000000000000000" pitchFamily="2" charset="2"/>
              </a:rPr>
            </a:br>
            <a:r>
              <a:rPr lang="cs-CZ" b="1">
                <a:sym typeface="Wingdings" panose="05000000000000000000" pitchFamily="2" charset="2"/>
              </a:rPr>
              <a:t>Pokud uživatel poprvé vyplní vše zpráva se pošle</a:t>
            </a:r>
            <a:endParaRPr lang="cs-CZ" b="1"/>
          </a:p>
        </p:txBody>
      </p:sp>
    </p:spTree>
    <p:extLst>
      <p:ext uri="{BB962C8B-B14F-4D97-AF65-F5344CB8AC3E}">
        <p14:creationId xmlns:p14="http://schemas.microsoft.com/office/powerpoint/2010/main" val="258200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AF7C5A-847E-621A-19AB-9BA1A0FB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Aktuální informační hodnota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707C8B-1AD3-9522-61A4-F08214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/>
              <a:t>Hodnocení: 3</a:t>
            </a:r>
          </a:p>
          <a:p>
            <a:r>
              <a:rPr lang="pl-PL" sz="2400"/>
              <a:t>Komentář: Uvodní stránka jen lorem ipsum</a:t>
            </a:r>
            <a:br>
              <a:rPr lang="pl-PL" sz="2400"/>
            </a:br>
            <a:r>
              <a:rPr lang="pl-PL" sz="2400"/>
              <a:t>				Nikde na stránce není informace o časopisu</a:t>
            </a:r>
            <a:br>
              <a:rPr lang="pl-PL" sz="2400"/>
            </a:br>
            <a:r>
              <a:rPr lang="pl-PL" sz="2400"/>
              <a:t>				Není dostupná informace o redakční radě a obsahu čsp</a:t>
            </a:r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339996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AF7C5A-847E-621A-19AB-9BA1A0FB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Subjektivně vnímaná kvalita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707C8B-1AD3-9522-61A4-F08214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/>
              <a:t>Hodnocení: 3</a:t>
            </a:r>
          </a:p>
          <a:p>
            <a:r>
              <a:rPr lang="pl-PL" sz="2400"/>
              <a:t>Komentář: Základní design webu hotový</a:t>
            </a:r>
            <a:br>
              <a:rPr lang="pl-PL" sz="2400"/>
            </a:br>
            <a:r>
              <a:rPr lang="pl-PL" sz="2400"/>
              <a:t>				Časopis pojatý jako blog</a:t>
            </a:r>
            <a:br>
              <a:rPr lang="pl-PL" sz="2400"/>
            </a:br>
            <a:r>
              <a:rPr lang="pl-PL" sz="2400"/>
              <a:t>				Přidání příspěvku pouze přes WP, nikoliv formulář</a:t>
            </a:r>
            <a:br>
              <a:rPr lang="pl-PL" sz="2400"/>
            </a:br>
            <a:r>
              <a:rPr lang="pl-PL" sz="2400"/>
              <a:t>				Nesmyslné umístění uřčitých položek v „účet”</a:t>
            </a:r>
            <a:br>
              <a:rPr lang="pl-PL" sz="2400"/>
            </a:br>
            <a:r>
              <a:rPr lang="pl-PL" sz="2400"/>
              <a:t>				Nevhodný úvodní obrázek</a:t>
            </a:r>
            <a:br>
              <a:rPr lang="pl-PL" sz="2400"/>
            </a:br>
            <a:r>
              <a:rPr lang="pl-PL" sz="2400"/>
              <a:t>				Wordpress admin bar by bylo vhodné schovat				</a:t>
            </a:r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82621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AF7C5A-847E-621A-19AB-9BA1A0FB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Užitečnost uživatelské dokumentace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707C8B-1AD3-9522-61A4-F08214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/>
              <a:t>Hodnocení: 1</a:t>
            </a:r>
          </a:p>
          <a:p>
            <a:r>
              <a:rPr lang="pl-PL" sz="2400"/>
              <a:t>Komentář: Popsané i s obrázky (4 stránky)</a:t>
            </a:r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139790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AF7C5A-847E-621A-19AB-9BA1A0FB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10712736" cy="1905000"/>
          </a:xfrm>
        </p:spPr>
        <p:txBody>
          <a:bodyPr/>
          <a:lstStyle/>
          <a:p>
            <a:r>
              <a:rPr lang="cs-CZ"/>
              <a:t>Užitečnost administrátorské dokumentace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707C8B-1AD3-9522-61A4-F08214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/>
              <a:t>Hodnocení: 1</a:t>
            </a:r>
          </a:p>
          <a:p>
            <a:r>
              <a:rPr lang="pl-PL" sz="2400"/>
              <a:t>Komentář: </a:t>
            </a:r>
            <a:r>
              <a:rPr lang="cs-CZ" sz="2400"/>
              <a:t>Popsané i s obrázky (2 stránky)</a:t>
            </a:r>
          </a:p>
        </p:txBody>
      </p:sp>
    </p:spTree>
    <p:extLst>
      <p:ext uri="{BB962C8B-B14F-4D97-AF65-F5344CB8AC3E}">
        <p14:creationId xmlns:p14="http://schemas.microsoft.com/office/powerpoint/2010/main" val="11363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AF7C5A-847E-621A-19AB-9BA1A0FB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Celkové hodnocení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707C8B-1AD3-9522-61A4-F08214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/>
              <a:t>Hodnocení: 3</a:t>
            </a:r>
          </a:p>
        </p:txBody>
      </p:sp>
    </p:spTree>
    <p:extLst>
      <p:ext uri="{BB962C8B-B14F-4D97-AF65-F5344CB8AC3E}">
        <p14:creationId xmlns:p14="http://schemas.microsoft.com/office/powerpoint/2010/main" val="13197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AF7C5A-847E-621A-19AB-9BA1A0FB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Další doporučení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707C8B-1AD3-9522-61A4-F08214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/>
              <a:t>Komentář: </a:t>
            </a:r>
            <a:r>
              <a:rPr lang="cs-CZ" sz="2400"/>
              <a:t>Trávit více času testováním</a:t>
            </a:r>
          </a:p>
        </p:txBody>
      </p:sp>
    </p:spTree>
    <p:extLst>
      <p:ext uri="{BB962C8B-B14F-4D97-AF65-F5344CB8AC3E}">
        <p14:creationId xmlns:p14="http://schemas.microsoft.com/office/powerpoint/2010/main" val="70036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3790C5-78BA-224A-BB8F-9DCD2E51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23847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Konec</a:t>
            </a:r>
            <a:br>
              <a:rPr lang="cs-CZ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cs-CZ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Děkuji za pozornost</a:t>
            </a:r>
            <a:br>
              <a:rPr lang="cs-CZ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480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D194386C-4163-361E-07A4-9FC1C2E3B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73" b="24511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9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264AFC-AEA4-91EE-3582-652128F3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7566"/>
            <a:ext cx="9905998" cy="1905000"/>
          </a:xfrm>
        </p:spPr>
        <p:txBody>
          <a:bodyPr/>
          <a:lstStyle/>
          <a:p>
            <a:r>
              <a:rPr lang="cs-CZ"/>
              <a:t>Představení oponovaného produktu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B1085C-DC65-5E58-5861-EA8D05F0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02" y="2519191"/>
            <a:ext cx="4120308" cy="2852452"/>
          </a:xfrm>
        </p:spPr>
        <p:txBody>
          <a:bodyPr>
            <a:normAutofit fontScale="92500"/>
          </a:bodyPr>
          <a:lstStyle/>
          <a:p>
            <a:r>
              <a:rPr lang="en-US"/>
              <a:t>Team: OMET</a:t>
            </a:r>
          </a:p>
          <a:p>
            <a:r>
              <a:rPr lang="cs-CZ">
                <a:hlinkClick r:id="rId2"/>
              </a:rPr>
              <a:t>sazavsky.eu/omet/</a:t>
            </a:r>
            <a:endParaRPr lang="en-US"/>
          </a:p>
          <a:p>
            <a:r>
              <a:rPr lang="cs-CZ">
                <a:hlinkClick r:id="rId3"/>
              </a:rPr>
              <a:t>github.com/stanek29/OMET</a:t>
            </a:r>
            <a:endParaRPr lang="cs-CZ"/>
          </a:p>
          <a:p>
            <a:endParaRPr lang="en-US"/>
          </a:p>
          <a:p>
            <a:r>
              <a:rPr lang="cs-CZ"/>
              <a:t>Všechny obrázky a </a:t>
            </a:r>
            <a:r>
              <a:rPr lang="cs-CZ" err="1"/>
              <a:t>gify</a:t>
            </a:r>
            <a:r>
              <a:rPr lang="cs-CZ"/>
              <a:t> pořízeny v Pátek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3804CF7-3396-C106-D87C-238ADC03C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510" y="2519191"/>
            <a:ext cx="7939489" cy="37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7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D11907-B93F-38D6-141E-71891F66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implementační </a:t>
            </a:r>
            <a:r>
              <a:rPr lang="cs-CZ" err="1"/>
              <a:t>platform</a:t>
            </a:r>
            <a:r>
              <a:rPr lang="en-US"/>
              <a:t>a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CC5365-93AD-B93B-34CE-6EF85525F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06585"/>
            <a:ext cx="9905998" cy="2629819"/>
          </a:xfrm>
        </p:spPr>
        <p:txBody>
          <a:bodyPr>
            <a:noAutofit/>
          </a:bodyPr>
          <a:lstStyle/>
          <a:p>
            <a:endParaRPr lang="en-US"/>
          </a:p>
          <a:p>
            <a:r>
              <a:rPr lang="en-US"/>
              <a:t>WordPress</a:t>
            </a:r>
          </a:p>
          <a:p>
            <a:pPr lvl="1"/>
            <a:r>
              <a:rPr lang="cs-CZ"/>
              <a:t>open source redakční publikační systém napsaný v PHP a </a:t>
            </a:r>
            <a:r>
              <a:rPr lang="cs-CZ" err="1"/>
              <a:t>MySQL</a:t>
            </a:r>
            <a:endParaRPr lang="en-US"/>
          </a:p>
          <a:p>
            <a:pPr lvl="1"/>
            <a:r>
              <a:rPr lang="en-US" err="1"/>
              <a:t>Spravov</a:t>
            </a:r>
            <a:r>
              <a:rPr lang="cs-CZ" err="1"/>
              <a:t>ání</a:t>
            </a:r>
            <a:r>
              <a:rPr lang="cs-CZ"/>
              <a:t> webu pomocí pluginů</a:t>
            </a:r>
            <a:endParaRPr lang="en-US"/>
          </a:p>
          <a:p>
            <a:pPr lvl="1"/>
            <a:r>
              <a:rPr lang="cs-CZ" err="1"/>
              <a:t>WordPress</a:t>
            </a:r>
            <a:r>
              <a:rPr lang="cs-CZ"/>
              <a:t> šablona | </a:t>
            </a:r>
            <a:r>
              <a:rPr lang="cs-CZ" err="1"/>
              <a:t>HashOne</a:t>
            </a:r>
            <a:r>
              <a:rPr lang="cs-CZ"/>
              <a:t> od </a:t>
            </a:r>
            <a:r>
              <a:rPr lang="cs-CZ" err="1"/>
              <a:t>HashThemes</a:t>
            </a:r>
            <a:r>
              <a:rPr lang="cs-CZ"/>
              <a:t>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6FE2F-6F3C-CCC8-48FB-F1FC6CAC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Co už je hotovo?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6D5ECC-E9CC-B5CD-463A-14C37D97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Přihlašování</a:t>
            </a:r>
          </a:p>
          <a:p>
            <a:r>
              <a:rPr lang="cs-CZ"/>
              <a:t>Registrace</a:t>
            </a:r>
          </a:p>
          <a:p>
            <a:r>
              <a:rPr lang="cs-CZ"/>
              <a:t>Seznam článků (bez možnosti filtrovat)</a:t>
            </a:r>
          </a:p>
          <a:p>
            <a:r>
              <a:rPr lang="cs-CZ"/>
              <a:t>Seznam členů</a:t>
            </a:r>
          </a:p>
          <a:p>
            <a:r>
              <a:rPr lang="cs-CZ"/>
              <a:t>Přeposílání zpráv na stránce (Nalezena chyba)</a:t>
            </a:r>
          </a:p>
          <a:p>
            <a:r>
              <a:rPr lang="cs-CZ"/>
              <a:t>HelpDesk</a:t>
            </a:r>
          </a:p>
        </p:txBody>
      </p:sp>
    </p:spTree>
    <p:extLst>
      <p:ext uri="{BB962C8B-B14F-4D97-AF65-F5344CB8AC3E}">
        <p14:creationId xmlns:p14="http://schemas.microsoft.com/office/powerpoint/2010/main" val="365281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AF7C5A-847E-621A-19AB-9BA1A0FB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Úplnost podkladů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707C8B-1AD3-9522-61A4-F08214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/>
              <a:t>Hodnocení: 1</a:t>
            </a:r>
          </a:p>
          <a:p>
            <a:r>
              <a:rPr lang="pl-PL" sz="2400"/>
              <a:t>Komentář: Podklady dodané včas, </a:t>
            </a:r>
            <a:br>
              <a:rPr lang="pl-PL" sz="2400"/>
            </a:br>
            <a:r>
              <a:rPr lang="pl-PL" sz="2400"/>
              <a:t>				uživatelská a administrátorská dokumentace  - ok</a:t>
            </a:r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124639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AF7C5A-847E-621A-19AB-9BA1A0FB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Rozsah předané funkčnosti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707C8B-1AD3-9522-61A4-F08214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Hodnocení: 2</a:t>
            </a:r>
          </a:p>
          <a:p>
            <a:r>
              <a:rPr lang="pl-PL" sz="240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Komentář: není možné nahrát .pdf soubory v přidání přispěvku</a:t>
            </a:r>
            <a:br>
              <a:rPr lang="pl-PL" sz="240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</a:br>
            <a:r>
              <a:rPr lang="pl-PL" sz="240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				Absence vytvoření článku s popisem, autory a uploadem dokumentu. (formulář)</a:t>
            </a:r>
            <a:br>
              <a:rPr lang="pl-PL" sz="240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</a:br>
            <a:r>
              <a:rPr lang="pl-PL" sz="240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				 Chybějící recenzní formulář</a:t>
            </a:r>
            <a:endParaRPr lang="cs-CZ" sz="240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194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AF7C5A-847E-621A-19AB-9BA1A0FB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Uživatelská přívětivost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707C8B-1AD3-9522-61A4-F08214B9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66999"/>
            <a:ext cx="10866973" cy="3124201"/>
          </a:xfrm>
        </p:spPr>
        <p:txBody>
          <a:bodyPr>
            <a:normAutofit/>
          </a:bodyPr>
          <a:lstStyle/>
          <a:p>
            <a:r>
              <a:rPr lang="pl-PL" sz="2400"/>
              <a:t>Hodnocení: 3</a:t>
            </a:r>
          </a:p>
          <a:p>
            <a:r>
              <a:rPr lang="pl-PL" sz="2400"/>
              <a:t>Komentář: Nelogické umístění položek v „účet” (Funkce, HelpDesk)</a:t>
            </a:r>
            <a:br>
              <a:rPr lang="cs-CZ" sz="2400"/>
            </a:br>
            <a:r>
              <a:rPr lang="cs-CZ" sz="2400"/>
              <a:t>				Nevhodné pozadí pro časopis (text se v něm ztrácí)</a:t>
            </a:r>
            <a:br>
              <a:rPr lang="pl-PL" sz="2200"/>
            </a:br>
            <a:r>
              <a:rPr lang="pl-PL" sz="2200"/>
              <a:t>				Login a logout na různých místech </a:t>
            </a:r>
            <a:br>
              <a:rPr lang="pl-PL" sz="2200"/>
            </a:br>
            <a:r>
              <a:rPr lang="cs-CZ" sz="2400"/>
              <a:t>				</a:t>
            </a:r>
            <a:r>
              <a:rPr lang="cs-CZ" sz="2400" err="1"/>
              <a:t>WordPress</a:t>
            </a:r>
            <a:r>
              <a:rPr lang="cs-CZ" sz="2400"/>
              <a:t> admin bar</a:t>
            </a:r>
            <a:endParaRPr lang="pl-PL" sz="2200"/>
          </a:p>
        </p:txBody>
      </p:sp>
    </p:spTree>
    <p:extLst>
      <p:ext uri="{BB962C8B-B14F-4D97-AF65-F5344CB8AC3E}">
        <p14:creationId xmlns:p14="http://schemas.microsoft.com/office/powerpoint/2010/main" val="81400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7A01F1-1DC1-B102-9139-EE2FC6CF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Obrázky Uživatelské přívětivost i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9BCB74B-1090-9D8C-F7FB-BE0765B0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24" y="2953969"/>
            <a:ext cx="2988404" cy="3422364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AC9628BF-59EC-CE31-E2DE-320D22B0D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978551"/>
            <a:ext cx="10132329" cy="771158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27324B94-7CB1-9B5D-81B1-F04E97247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656" y="2953969"/>
            <a:ext cx="2610214" cy="837031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07D53322-642F-2556-DF68-B03DADF2B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656" y="4118660"/>
            <a:ext cx="2610214" cy="2286319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10951194-2309-D0FB-8A9F-6BB1076CC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074" y="3030958"/>
            <a:ext cx="3188667" cy="334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7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AF7C5A-847E-621A-19AB-9BA1A0FB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Chyby, zaznamenané při testování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707C8B-1AD3-9522-61A4-F08214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/>
              <a:t>Hodnocení: 2</a:t>
            </a:r>
          </a:p>
          <a:p>
            <a:r>
              <a:rPr lang="pl-PL" sz="2400"/>
              <a:t>Komentář: Přeposílání zpráv (objeven bug)</a:t>
            </a:r>
            <a:br>
              <a:rPr lang="cs-CZ" sz="2400"/>
            </a:br>
            <a:r>
              <a:rPr lang="cs-CZ" sz="2400"/>
              <a:t>				Problém s WP admin barem a hlavním menu</a:t>
            </a: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1882231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Sí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í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AAE2FEAA11EC4F9EE21C0F064CB9B4" ma:contentTypeVersion="2" ma:contentTypeDescription="Vytvoří nový dokument" ma:contentTypeScope="" ma:versionID="8e6a643864a2c1e769c9233a701eb81e">
  <xsd:schema xmlns:xsd="http://www.w3.org/2001/XMLSchema" xmlns:xs="http://www.w3.org/2001/XMLSchema" xmlns:p="http://schemas.microsoft.com/office/2006/metadata/properties" xmlns:ns3="ed2b3988-abda-41ec-8711-67d94c5e779b" targetNamespace="http://schemas.microsoft.com/office/2006/metadata/properties" ma:root="true" ma:fieldsID="8cf5f83df8a5b953c9182401c15ae3a8" ns3:_="">
    <xsd:import namespace="ed2b3988-abda-41ec-8711-67d94c5e77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2b3988-abda-41ec-8711-67d94c5e77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CEB39F-FDDD-44D9-AA97-8FFE8A11FDC2}">
  <ds:schemaRefs>
    <ds:schemaRef ds:uri="ed2b3988-abda-41ec-8711-67d94c5e77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314BD82-70D1-41EC-A4D2-47634D23A12B}">
  <ds:schemaRefs>
    <ds:schemaRef ds:uri="ed2b3988-abda-41ec-8711-67d94c5e779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0391F4-4BF9-49B7-86C0-5100C308ED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Širokoúhlá obrazovka</PresentationFormat>
  <Slides>17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18" baseType="lpstr">
      <vt:lpstr>Síť</vt:lpstr>
      <vt:lpstr>Oponentura rsp</vt:lpstr>
      <vt:lpstr>Představení oponovaného produktu</vt:lpstr>
      <vt:lpstr>implementační platforma</vt:lpstr>
      <vt:lpstr>Co už je hotovo?</vt:lpstr>
      <vt:lpstr>Úplnost podkladů</vt:lpstr>
      <vt:lpstr>Rozsah předané funkčnosti</vt:lpstr>
      <vt:lpstr>Uživatelská přívětivost</vt:lpstr>
      <vt:lpstr>Obrázky Uživatelské přívětivost i</vt:lpstr>
      <vt:lpstr>Chyby, zaznamenané při testování</vt:lpstr>
      <vt:lpstr>Ukázky chyb</vt:lpstr>
      <vt:lpstr>Aktuální informační hodnota</vt:lpstr>
      <vt:lpstr>Subjektivně vnímaná kvalita</vt:lpstr>
      <vt:lpstr>Užitečnost uživatelské dokumentace</vt:lpstr>
      <vt:lpstr>Užitečnost administrátorské dokumentace</vt:lpstr>
      <vt:lpstr>Celkové hodnocení</vt:lpstr>
      <vt:lpstr>Další doporučení</vt:lpstr>
      <vt:lpstr>Konec Děkuji za pozornost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Oponentura rsp</dc:title>
  <dc:creator>David Felenda</dc:creator>
  <cp:revision>2</cp:revision>
  <dcterms:created xsi:type="dcterms:W3CDTF">2022-11-25T18:38:54Z</dcterms:created>
  <dcterms:modified xsi:type="dcterms:W3CDTF">2022-11-25T19:47:07Z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0x0101003DAAE2FEAA11EC4F9EE21C0F064CB9B4</vt:lpwstr>
  </property>
</Properties>
</file>