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2" r:id="rId7"/>
    <p:sldId id="257" r:id="rId8"/>
    <p:sldId id="258" r:id="rId9"/>
    <p:sldId id="259" r:id="rId10"/>
    <p:sldId id="260" r:id="rId11"/>
    <p:sldId id="263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0C8F3A-FE07-3C9C-A776-6C86EA465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6DAAEA6-25B7-8E1A-CF61-51210497F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988377-C059-9D5E-208A-777710F8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E5CC4F-995B-ED84-F387-A020F00E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F06BFD-5E3F-CF96-7201-27EA016D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67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EDC3B4-BA45-6F78-CD24-C86711BB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7C1A85B-09A9-BD3C-63BB-D4F1CE72F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4CA61B-351F-6345-7DA6-09FAEF99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CB2E90-154B-5EC5-F062-77F40754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C0C64A-7A04-0898-62F4-7668EE24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527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568855C-5043-AA38-0A9F-5024C0746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61DDD79-9097-4E47-547A-10531363A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1E1BC0-F60A-0047-BBF3-2C7EE443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8C67FC-ED70-D007-3F90-272DF518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5881A0-8C0E-AE03-DB6F-3DA90E2F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45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549748-9C8F-CE5A-9B2E-93E0B211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FF9E1F-0791-2064-3C3E-6318A133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34BD66-EFE2-6460-56FE-3F5F02E2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B44401-6D9B-2447-D4BF-C7B40AE7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42FB24-4D92-85A6-FA5B-76613BE6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12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CC43B-C484-2397-5B6F-F201B897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1BDDE3-C3D5-C360-7A35-54CB97A8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EB3DE1-71EB-CFDB-09D0-602269BF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CAFA01-7F50-110F-24A2-807BAAD3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FFEDBB-09CD-3536-8607-5299C51E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0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8FB6E4-B107-CB6F-32C7-4C3B5669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A483CA-B080-77A2-5429-6655360E7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16FEEF-3FBB-F80C-E1AB-28DA0BD29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AD95439-AA47-C0BB-92B8-738FA02F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A5A4CB-5861-3A0B-4396-098C92D0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65937D-4836-EF12-29AD-F1A16DAF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5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55239E-7DD8-11C9-93F6-71923286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3A2EF5-A08D-D948-8729-8E4D66BE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6ABBD38-579F-6AF5-C7AD-8CF813EB3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C2696B4-D98D-1C47-4912-E4EF8FC5B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7E90BC8-5E94-EB6E-9401-208AAEE0E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858E11-316E-6E15-AC48-E357AE44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3059EE3-92AD-E72D-DF2C-3152F4E0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3375836-49D3-5A51-BCEB-B58E908A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43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00777E-5EC7-D7B3-6A20-4BB041F3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FB920D2-C63A-2FC1-3B94-BE2B6E28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4B94696-6707-07BE-4122-DA3E5902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185B202-9748-4A9C-069D-DBFD397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69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EB2E005-F6B5-4632-839D-00D77AA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A7CCD9B-8CA2-7147-4B3F-27FCE78D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FC7F04-DF71-68FF-2B28-2D25D9A0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2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885452-7F2B-50BF-10C7-9D202B25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E82F94-5870-DD47-F901-6A14C3F0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88E56C9-A1DB-6364-115A-456FB288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BBA891-62FE-B384-5707-3AD07323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BADFA4-3E89-423B-9D3C-C4F15350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D0CA87-9A67-3FBC-27AB-64A3AB05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203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E645C-9C6E-8AB0-559E-2257C818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E17670-DE74-EB36-603A-4004ACD87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68AC47-93E7-EF63-30F8-9D957AF3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A46A39-B199-452D-380D-C3CB1A26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D76D06-5652-CAD8-270F-B7BF1F9B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1C86865-3CF7-29D6-54D8-5909488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90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EAE1272-DDF9-98D7-C34C-C78061C8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639E1B1-861A-6359-F1C1-0B3A3AC6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382E6A-922C-5045-1226-A7B83D5BF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2AC8-C63D-450D-BDE3-4A53D8E580A7}" type="datetimeFigureOut">
              <a:rPr lang="hu-HU" smtClean="0"/>
              <a:t>2022. 05. 10.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C5B900-577B-1116-A674-DB9E59A54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4AE67A-B8E2-58B9-F903-CC0573FA4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8B73-1C9C-450F-B4BF-4C1C573FEC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89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90F699-956A-B725-DF44-80CFC446C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Earth</a:t>
            </a:r>
            <a:r>
              <a:rPr lang="hu-HU" dirty="0"/>
              <a:t> </a:t>
            </a:r>
            <a:r>
              <a:rPr lang="hu-HU" dirty="0" err="1"/>
              <a:t>Invaders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BA9171B-9428-6F9C-44F6-C9AC94678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Papp Márk, Major Sándor, Kiss Levente</a:t>
            </a:r>
          </a:p>
        </p:txBody>
      </p:sp>
    </p:spTree>
    <p:extLst>
      <p:ext uri="{BB962C8B-B14F-4D97-AF65-F5344CB8AC3E}">
        <p14:creationId xmlns:p14="http://schemas.microsoft.com/office/powerpoint/2010/main" val="20751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40231C-E83A-4A7A-994D-87BE15E3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Screenshot</a:t>
            </a:r>
            <a:r>
              <a:rPr lang="hu-HU" dirty="0"/>
              <a:t> a játékról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254BAE-7040-48EE-B4BB-ADB262F1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22" y="1798582"/>
            <a:ext cx="7851228" cy="49070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192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8101213-E6BD-99C3-E059-8EEBDB41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35" y="0"/>
            <a:ext cx="7319129" cy="68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709678-8EF2-A0F9-99DF-F0CF06AA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</a:t>
            </a:r>
            <a:r>
              <a:rPr lang="hu-HU" dirty="0"/>
              <a:t> osztályok 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C4F989-009B-BC11-8A24-F379E559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Map</a:t>
            </a:r>
          </a:p>
          <a:p>
            <a:pPr lvl="1"/>
            <a:r>
              <a:rPr lang="hu-HU" dirty="0"/>
              <a:t>Játéktér betöltése (méret, </a:t>
            </a:r>
            <a:r>
              <a:rPr lang="hu-HU" dirty="0" err="1"/>
              <a:t>GameObjectek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Játéktér „működtetése”</a:t>
            </a:r>
          </a:p>
          <a:p>
            <a:pPr lvl="2"/>
            <a:r>
              <a:rPr lang="hu-HU" dirty="0" err="1"/>
              <a:t>Spawn</a:t>
            </a:r>
            <a:r>
              <a:rPr lang="hu-HU" dirty="0"/>
              <a:t>, </a:t>
            </a:r>
            <a:r>
              <a:rPr lang="hu-HU" dirty="0" err="1"/>
              <a:t>rush</a:t>
            </a:r>
            <a:r>
              <a:rPr lang="hu-HU" dirty="0"/>
              <a:t> metódusok (nem </a:t>
            </a:r>
            <a:r>
              <a:rPr lang="hu-HU" dirty="0" err="1"/>
              <a:t>player</a:t>
            </a:r>
            <a:r>
              <a:rPr lang="hu-HU" dirty="0"/>
              <a:t> objektumok automatikus mozgatása)</a:t>
            </a:r>
          </a:p>
          <a:p>
            <a:pPr lvl="2"/>
            <a:r>
              <a:rPr lang="hu-HU" dirty="0" err="1"/>
              <a:t>CollisionDetect</a:t>
            </a:r>
            <a:r>
              <a:rPr lang="hu-HU" dirty="0"/>
              <a:t> (koordináta alapján)</a:t>
            </a:r>
          </a:p>
          <a:p>
            <a:pPr lvl="2"/>
            <a:r>
              <a:rPr lang="hu-HU" dirty="0" err="1"/>
              <a:t>CheckDie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halott objektum eltávolítása</a:t>
            </a:r>
          </a:p>
          <a:p>
            <a:r>
              <a:rPr lang="hu-HU" dirty="0" err="1">
                <a:sym typeface="Wingdings" panose="05000000000000000000" pitchFamily="2" charset="2"/>
              </a:rPr>
              <a:t>Constants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„Játékszabályok” – tölténymennyiség és </a:t>
            </a:r>
            <a:r>
              <a:rPr lang="hu-HU" dirty="0" err="1">
                <a:sym typeface="Wingdings" panose="05000000000000000000" pitchFamily="2" charset="2"/>
              </a:rPr>
              <a:t>player</a:t>
            </a:r>
            <a:r>
              <a:rPr lang="hu-HU" dirty="0">
                <a:sym typeface="Wingdings" panose="05000000000000000000" pitchFamily="2" charset="2"/>
              </a:rPr>
              <a:t> élet alapbeállítások, különböző dinamikus objektumok előfordulási gyakorisága, sebessége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Irányok </a:t>
            </a:r>
            <a:r>
              <a:rPr lang="hu-HU" dirty="0" err="1">
                <a:sym typeface="Wingdings" panose="05000000000000000000" pitchFamily="2" charset="2"/>
              </a:rPr>
              <a:t>enum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728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D88D5B-BDC4-6D7A-FBBF-3C353F9B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</a:t>
            </a:r>
            <a:r>
              <a:rPr lang="hu-HU" dirty="0"/>
              <a:t> osztályok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7FB2CB-40BA-EB68-4FAC-04A7124D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Models</a:t>
            </a:r>
            <a:endParaRPr lang="hu-HU" dirty="0"/>
          </a:p>
          <a:p>
            <a:pPr lvl="1"/>
            <a:r>
              <a:rPr lang="hu-HU" dirty="0" err="1"/>
              <a:t>GameObject</a:t>
            </a:r>
            <a:r>
              <a:rPr lang="hu-HU" dirty="0"/>
              <a:t> – játék közben előforduló összes objektum, absztrakt osztály</a:t>
            </a:r>
          </a:p>
          <a:p>
            <a:pPr lvl="2"/>
            <a:r>
              <a:rPr lang="hu-HU" dirty="0" err="1"/>
              <a:t>DynamicObject</a:t>
            </a:r>
            <a:r>
              <a:rPr lang="hu-HU" dirty="0"/>
              <a:t> – játék közben mozgó objektumok, absztrakt osztály</a:t>
            </a:r>
          </a:p>
          <a:p>
            <a:pPr lvl="3"/>
            <a:r>
              <a:rPr lang="hu-HU" dirty="0" err="1"/>
              <a:t>AmmoBox</a:t>
            </a:r>
            <a:r>
              <a:rPr lang="hu-HU" dirty="0"/>
              <a:t> – jutalom: +5 töltény</a:t>
            </a:r>
          </a:p>
          <a:p>
            <a:pPr lvl="3"/>
            <a:r>
              <a:rPr lang="hu-HU" dirty="0" err="1"/>
              <a:t>LifeReward</a:t>
            </a:r>
            <a:r>
              <a:rPr lang="hu-HU" dirty="0"/>
              <a:t> – jutalom: +1 élet</a:t>
            </a:r>
          </a:p>
          <a:p>
            <a:pPr lvl="3"/>
            <a:r>
              <a:rPr lang="hu-HU" dirty="0" err="1"/>
              <a:t>Enemy</a:t>
            </a:r>
            <a:r>
              <a:rPr lang="hu-HU" dirty="0"/>
              <a:t> – megölhető, ütközés esetén büntetés: -1 élet</a:t>
            </a:r>
          </a:p>
          <a:p>
            <a:pPr lvl="3"/>
            <a:r>
              <a:rPr lang="hu-HU" dirty="0" err="1"/>
              <a:t>Player</a:t>
            </a:r>
            <a:r>
              <a:rPr lang="hu-HU" dirty="0"/>
              <a:t> – fel-le irányba tud mozogni</a:t>
            </a:r>
          </a:p>
          <a:p>
            <a:pPr lvl="1"/>
            <a:r>
              <a:rPr lang="hu-HU" dirty="0" err="1"/>
              <a:t>Mine</a:t>
            </a:r>
            <a:r>
              <a:rPr lang="hu-HU" dirty="0"/>
              <a:t> – lövedék, </a:t>
            </a:r>
            <a:r>
              <a:rPr lang="hu-HU" dirty="0" err="1"/>
              <a:t>enemy</a:t>
            </a:r>
            <a:r>
              <a:rPr lang="hu-HU" dirty="0"/>
              <a:t> megsemmisítése (</a:t>
            </a:r>
            <a:r>
              <a:rPr lang="hu-HU" dirty="0" err="1"/>
              <a:t>ammo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Wall – alsó-felső sor, </a:t>
            </a:r>
            <a:r>
              <a:rPr lang="hu-HU" dirty="0" err="1"/>
              <a:t>player</a:t>
            </a:r>
            <a:r>
              <a:rPr lang="hu-HU" dirty="0"/>
              <a:t> megsemmisítése</a:t>
            </a:r>
          </a:p>
          <a:p>
            <a:pPr lvl="1"/>
            <a:endParaRPr lang="hu-HU" dirty="0"/>
          </a:p>
        </p:txBody>
      </p:sp>
      <p:pic>
        <p:nvPicPr>
          <p:cNvPr id="23" name="Kép 22" descr="A képen szöveg látható&#10;&#10;Automatikusan generált leírás">
            <a:extLst>
              <a:ext uri="{FF2B5EF4-FFF2-40B4-BE49-F238E27FC236}">
                <a16:creationId xmlns:a16="http://schemas.microsoft.com/office/drawing/2014/main" id="{068AAC58-BA0A-7F97-A01F-12AC49F5E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322" y="3013770"/>
            <a:ext cx="780356" cy="780356"/>
          </a:xfrm>
          <a:prstGeom prst="rect">
            <a:avLst/>
          </a:prstGeom>
        </p:spPr>
      </p:pic>
      <p:pic>
        <p:nvPicPr>
          <p:cNvPr id="29" name="Kép 28" descr="A képen szöveg látható&#10;&#10;Automatikusan generált leírás">
            <a:extLst>
              <a:ext uri="{FF2B5EF4-FFF2-40B4-BE49-F238E27FC236}">
                <a16:creationId xmlns:a16="http://schemas.microsoft.com/office/drawing/2014/main" id="{617453B8-EE7C-7CA2-B38F-0B6FE192E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322" y="3245990"/>
            <a:ext cx="780356" cy="780356"/>
          </a:xfrm>
          <a:prstGeom prst="rect">
            <a:avLst/>
          </a:prstGeom>
        </p:spPr>
      </p:pic>
      <p:pic>
        <p:nvPicPr>
          <p:cNvPr id="31" name="Kép 30" descr="A képen szikla látható&#10;&#10;Automatikusan generált leírás">
            <a:extLst>
              <a:ext uri="{FF2B5EF4-FFF2-40B4-BE49-F238E27FC236}">
                <a16:creationId xmlns:a16="http://schemas.microsoft.com/office/drawing/2014/main" id="{F50CBE07-2D27-A662-7B0F-569252629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970" y="3341898"/>
            <a:ext cx="983870" cy="992138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507AAD6B-7F46-07BD-F1DA-3945CF55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53" y="3900058"/>
            <a:ext cx="428685" cy="762106"/>
          </a:xfrm>
          <a:prstGeom prst="rect">
            <a:avLst/>
          </a:prstGeom>
        </p:spPr>
      </p:pic>
      <p:pic>
        <p:nvPicPr>
          <p:cNvPr id="35" name="Kép 34" descr="A képen kültéri objektum, szélforgó látható&#10;&#10;Automatikusan generált leírás">
            <a:extLst>
              <a:ext uri="{FF2B5EF4-FFF2-40B4-BE49-F238E27FC236}">
                <a16:creationId xmlns:a16="http://schemas.microsoft.com/office/drawing/2014/main" id="{DDE96694-EC3A-FAF8-5C6B-6CC2FF1E8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65" y="3598590"/>
            <a:ext cx="983870" cy="787096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id="{148F4428-0293-09C7-4FC6-66352A8BEB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69" y="4398365"/>
            <a:ext cx="797472" cy="79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0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ACEC1-DD3D-5001-5031-C74072E2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</a:t>
            </a:r>
            <a:r>
              <a:rPr lang="hu-HU" dirty="0"/>
              <a:t> osztályok III.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02212D-3CBB-C687-C6F4-09C3E357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GameLogic</a:t>
            </a:r>
            <a:endParaRPr lang="hu-HU" dirty="0"/>
          </a:p>
          <a:p>
            <a:pPr lvl="1"/>
            <a:r>
              <a:rPr lang="hu-HU" dirty="0" err="1"/>
              <a:t>IGameControl</a:t>
            </a:r>
            <a:r>
              <a:rPr lang="hu-HU" dirty="0"/>
              <a:t>, </a:t>
            </a:r>
            <a:r>
              <a:rPr lang="hu-HU" dirty="0" err="1"/>
              <a:t>IGameModel</a:t>
            </a:r>
            <a:r>
              <a:rPr lang="hu-HU" dirty="0"/>
              <a:t> </a:t>
            </a:r>
            <a:r>
              <a:rPr lang="hu-HU" dirty="0" err="1"/>
              <a:t>interfaceken</a:t>
            </a:r>
            <a:r>
              <a:rPr lang="hu-HU" dirty="0"/>
              <a:t> keresztüli kommunikáció UI réteggel</a:t>
            </a:r>
          </a:p>
          <a:p>
            <a:pPr lvl="2"/>
            <a:r>
              <a:rPr lang="hu-HU" dirty="0" err="1"/>
              <a:t>IGameControl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logic</a:t>
            </a:r>
            <a:r>
              <a:rPr lang="hu-HU" dirty="0">
                <a:sym typeface="Wingdings" panose="05000000000000000000" pitchFamily="2" charset="2"/>
              </a:rPr>
              <a:t> segítség – mozgatás, játékszabályok</a:t>
            </a:r>
          </a:p>
          <a:p>
            <a:pPr lvl="2"/>
            <a:r>
              <a:rPr lang="hu-HU" dirty="0" err="1">
                <a:sym typeface="Wingdings" panose="05000000000000000000" pitchFamily="2" charset="2"/>
              </a:rPr>
              <a:t>IGameModel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renderer</a:t>
            </a:r>
            <a:r>
              <a:rPr lang="hu-HU" dirty="0">
                <a:sym typeface="Wingdings" panose="05000000000000000000" pitchFamily="2" charset="2"/>
              </a:rPr>
              <a:t> segítség – map (</a:t>
            </a:r>
            <a:r>
              <a:rPr lang="hu-HU" dirty="0" err="1">
                <a:sym typeface="Wingdings" panose="05000000000000000000" pitchFamily="2" charset="2"/>
              </a:rPr>
              <a:t>GameObjectek</a:t>
            </a:r>
            <a:r>
              <a:rPr lang="hu-HU" dirty="0">
                <a:sym typeface="Wingdings" panose="05000000000000000000" pitchFamily="2" charset="2"/>
              </a:rPr>
              <a:t> kirajzolásához)</a:t>
            </a:r>
            <a:endParaRPr lang="hu-HU" dirty="0"/>
          </a:p>
          <a:p>
            <a:pPr lvl="1"/>
            <a:r>
              <a:rPr lang="hu-HU" dirty="0" err="1"/>
              <a:t>IMap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segítségével </a:t>
            </a:r>
            <a:r>
              <a:rPr lang="hu-HU" dirty="0" err="1"/>
              <a:t>GameLogic</a:t>
            </a:r>
            <a:r>
              <a:rPr lang="hu-HU" dirty="0"/>
              <a:t> osztállyal kommunikál</a:t>
            </a:r>
          </a:p>
        </p:txBody>
      </p:sp>
    </p:spTree>
    <p:extLst>
      <p:ext uri="{BB962C8B-B14F-4D97-AF65-F5344CB8AC3E}">
        <p14:creationId xmlns:p14="http://schemas.microsoft.com/office/powerpoint/2010/main" val="424119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71CBFC-F7D0-4597-0A5B-218A3E05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UI réteg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A7DC35-4AFA-3123-5E54-931B57CC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GameController</a:t>
            </a:r>
            <a:endParaRPr lang="hu-HU" dirty="0"/>
          </a:p>
          <a:p>
            <a:pPr lvl="1"/>
            <a:r>
              <a:rPr lang="hu-HU" dirty="0" err="1"/>
              <a:t>Player</a:t>
            </a:r>
            <a:r>
              <a:rPr lang="hu-HU" dirty="0"/>
              <a:t> mozgatása/lövés megvalósítása periférián (</a:t>
            </a:r>
            <a:r>
              <a:rPr lang="hu-HU" dirty="0" err="1"/>
              <a:t>arrows</a:t>
            </a:r>
            <a:r>
              <a:rPr lang="hu-HU" dirty="0"/>
              <a:t>, </a:t>
            </a:r>
            <a:r>
              <a:rPr lang="hu-HU" dirty="0" err="1"/>
              <a:t>space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IGameControl</a:t>
            </a:r>
            <a:endParaRPr lang="hu-HU" dirty="0"/>
          </a:p>
          <a:p>
            <a:pPr lvl="1"/>
            <a:r>
              <a:rPr lang="hu-HU" dirty="0" err="1"/>
              <a:t>GameTick</a:t>
            </a:r>
            <a:r>
              <a:rPr lang="hu-HU" dirty="0"/>
              <a:t> – map frissítése (objektumok – </a:t>
            </a:r>
            <a:r>
              <a:rPr lang="hu-HU" dirty="0" err="1"/>
              <a:t>logic</a:t>
            </a:r>
            <a:r>
              <a:rPr lang="hu-HU" dirty="0"/>
              <a:t> réteg </a:t>
            </a:r>
            <a:r>
              <a:rPr lang="hu-HU" dirty="0" err="1"/>
              <a:t>constants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Pillanatnyi statisztika </a:t>
            </a:r>
            <a:r>
              <a:rPr lang="hu-HU" dirty="0" err="1"/>
              <a:t>string</a:t>
            </a:r>
            <a:r>
              <a:rPr lang="hu-HU" dirty="0"/>
              <a:t> (</a:t>
            </a:r>
            <a:r>
              <a:rPr lang="hu-HU" dirty="0" err="1"/>
              <a:t>score</a:t>
            </a:r>
            <a:r>
              <a:rPr lang="hu-HU" dirty="0"/>
              <a:t>, </a:t>
            </a:r>
            <a:r>
              <a:rPr lang="hu-HU" dirty="0" err="1"/>
              <a:t>ammo</a:t>
            </a:r>
            <a:r>
              <a:rPr lang="hu-HU" dirty="0"/>
              <a:t>, </a:t>
            </a:r>
            <a:r>
              <a:rPr lang="hu-HU" dirty="0" err="1"/>
              <a:t>lives</a:t>
            </a:r>
            <a:r>
              <a:rPr lang="hu-HU" dirty="0"/>
              <a:t>)</a:t>
            </a:r>
          </a:p>
          <a:p>
            <a:r>
              <a:rPr lang="hu-HU" dirty="0" err="1"/>
              <a:t>Renderer</a:t>
            </a:r>
            <a:endParaRPr lang="hu-HU" dirty="0"/>
          </a:p>
          <a:p>
            <a:pPr lvl="1"/>
            <a:r>
              <a:rPr lang="hu-HU" dirty="0"/>
              <a:t>Képek, háttérzene lokáció</a:t>
            </a:r>
          </a:p>
          <a:p>
            <a:pPr lvl="1"/>
            <a:r>
              <a:rPr lang="hu-HU" dirty="0"/>
              <a:t>Objektumok kirajzolása (</a:t>
            </a:r>
            <a:r>
              <a:rPr lang="hu-HU" dirty="0" err="1"/>
              <a:t>képek+IGameModel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)</a:t>
            </a:r>
          </a:p>
          <a:p>
            <a:r>
              <a:rPr lang="hu-HU" dirty="0"/>
              <a:t>MWVM – </a:t>
            </a:r>
            <a:r>
              <a:rPr lang="hu-HU" dirty="0" err="1"/>
              <a:t>GameController</a:t>
            </a:r>
            <a:r>
              <a:rPr lang="hu-HU" dirty="0"/>
              <a:t> statisztika folyamatos frissítése (</a:t>
            </a:r>
            <a:r>
              <a:rPr lang="hu-HU" dirty="0" err="1"/>
              <a:t>kiiratás</a:t>
            </a:r>
            <a:r>
              <a:rPr lang="hu-HU" dirty="0"/>
              <a:t>)</a:t>
            </a:r>
          </a:p>
          <a:p>
            <a:r>
              <a:rPr lang="hu-HU" dirty="0" err="1"/>
              <a:t>MainWindow.xaml+code</a:t>
            </a:r>
            <a:r>
              <a:rPr lang="hu-HU" dirty="0"/>
              <a:t> </a:t>
            </a:r>
            <a:r>
              <a:rPr lang="hu-HU" dirty="0" err="1"/>
              <a:t>behind</a:t>
            </a:r>
            <a:endParaRPr lang="hu-HU" dirty="0"/>
          </a:p>
          <a:p>
            <a:pPr lvl="1"/>
            <a:r>
              <a:rPr lang="hu-HU" dirty="0"/>
              <a:t>Zene, Game Over ablak</a:t>
            </a:r>
          </a:p>
        </p:txBody>
      </p:sp>
    </p:spTree>
    <p:extLst>
      <p:ext uri="{BB962C8B-B14F-4D97-AF65-F5344CB8AC3E}">
        <p14:creationId xmlns:p14="http://schemas.microsoft.com/office/powerpoint/2010/main" val="315612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5FF8A9-9E07-584C-E2EF-355957CB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futtatása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97474C-5D37-03D5-09E1-CB6EB161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2099"/>
            <a:ext cx="10515600" cy="3034864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Köszönjük a figyelmet! ^_^</a:t>
            </a:r>
          </a:p>
        </p:txBody>
      </p:sp>
    </p:spTree>
    <p:extLst>
      <p:ext uri="{BB962C8B-B14F-4D97-AF65-F5344CB8AC3E}">
        <p14:creationId xmlns:p14="http://schemas.microsoft.com/office/powerpoint/2010/main" val="426884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D4FBEACFF92FAE4CBE1173027C06119D" ma:contentTypeVersion="14" ma:contentTypeDescription="Új dokumentum létrehozása." ma:contentTypeScope="" ma:versionID="dbb790e5362e09f14dcc8e2a163612cc">
  <xsd:schema xmlns:xsd="http://www.w3.org/2001/XMLSchema" xmlns:xs="http://www.w3.org/2001/XMLSchema" xmlns:p="http://schemas.microsoft.com/office/2006/metadata/properties" xmlns:ns3="4727f956-d4c9-454c-8d15-5047b3fa8b35" xmlns:ns4="ec6c0e24-00f4-4545-a4fa-500c886a1b21" targetNamespace="http://schemas.microsoft.com/office/2006/metadata/properties" ma:root="true" ma:fieldsID="811284121fdbcba02520dc092ba26108" ns3:_="" ns4:_="">
    <xsd:import namespace="4727f956-d4c9-454c-8d15-5047b3fa8b35"/>
    <xsd:import namespace="ec6c0e24-00f4-4545-a4fa-500c886a1b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7f956-d4c9-454c-8d15-5047b3fa8b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c0e24-00f4-4545-a4fa-500c886a1b2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676BBD-5660-4A73-A7B7-DA374051FE6A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ec6c0e24-00f4-4545-a4fa-500c886a1b21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4727f956-d4c9-454c-8d15-5047b3fa8b3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44093AA-80CC-4197-B168-08F6DAA325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7065F-A59F-48BE-A614-32DFF1C5EF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27f956-d4c9-454c-8d15-5047b3fa8b35"/>
    <ds:schemaRef ds:uri="ec6c0e24-00f4-4545-a4fa-500c886a1b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254</Words>
  <Application>Microsoft Office PowerPoint</Application>
  <PresentationFormat>Szélesvásznú</PresentationFormat>
  <Paragraphs>43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Earth Invaders</vt:lpstr>
      <vt:lpstr>Screenshot a játékról</vt:lpstr>
      <vt:lpstr>PowerPoint-bemutató</vt:lpstr>
      <vt:lpstr>Logic osztályok I.</vt:lpstr>
      <vt:lpstr>Logic osztályok II.</vt:lpstr>
      <vt:lpstr>Logic osztályok III.</vt:lpstr>
      <vt:lpstr>UI réteg</vt:lpstr>
      <vt:lpstr>Játék futtatása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Invaders</dc:title>
  <dc:creator>Kiss Levente</dc:creator>
  <cp:lastModifiedBy>Kiss Levente</cp:lastModifiedBy>
  <cp:revision>3</cp:revision>
  <dcterms:created xsi:type="dcterms:W3CDTF">2022-05-08T22:38:20Z</dcterms:created>
  <dcterms:modified xsi:type="dcterms:W3CDTF">2022-05-10T18:49:31Z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0x010100D4FBEACFF92FAE4CBE1173027C06119D</vt:lpwstr>
  </property>
</Properties>
</file>